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6"/>
  </p:notesMasterIdLst>
  <p:sldIdLst>
    <p:sldId id="256" r:id="rId2"/>
    <p:sldId id="265" r:id="rId3"/>
    <p:sldId id="266" r:id="rId4"/>
    <p:sldId id="267" r:id="rId5"/>
    <p:sldId id="263" r:id="rId6"/>
    <p:sldId id="264" r:id="rId7"/>
    <p:sldId id="269" r:id="rId8"/>
    <p:sldId id="257" r:id="rId9"/>
    <p:sldId id="260" r:id="rId10"/>
    <p:sldId id="261" r:id="rId11"/>
    <p:sldId id="258" r:id="rId12"/>
    <p:sldId id="259" r:id="rId13"/>
    <p:sldId id="262" r:id="rId14"/>
    <p:sldId id="268" r:id="rId15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abelle COUDERC" initials="I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96265" autoAdjust="0"/>
  </p:normalViewPr>
  <p:slideViewPr>
    <p:cSldViewPr snapToGrid="0">
      <p:cViewPr>
        <p:scale>
          <a:sx n="89" d="100"/>
          <a:sy n="89" d="100"/>
        </p:scale>
        <p:origin x="-355" y="3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248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4FDC4-2DDD-4BDD-AEA4-A9F168C9FED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53B6165-EE8B-4827-B6F2-CD14133BB406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b="1" dirty="0" smtClean="0">
              <a:solidFill>
                <a:schemeClr val="bg1"/>
              </a:solidFill>
            </a:rPr>
            <a:t>Plan académique de prévention des risques psychosociaux</a:t>
          </a:r>
          <a:endParaRPr lang="fr-FR" b="1" dirty="0">
            <a:solidFill>
              <a:schemeClr val="bg1"/>
            </a:solidFill>
          </a:endParaRPr>
        </a:p>
      </dgm:t>
    </dgm:pt>
    <dgm:pt modelId="{466F696D-1D34-4045-9B4F-58530A291985}" type="parTrans" cxnId="{27B478A4-89E3-415E-8127-3C33862B50B5}">
      <dgm:prSet/>
      <dgm:spPr/>
      <dgm:t>
        <a:bodyPr/>
        <a:lstStyle/>
        <a:p>
          <a:endParaRPr lang="fr-FR"/>
        </a:p>
      </dgm:t>
    </dgm:pt>
    <dgm:pt modelId="{12328B13-4E2E-48AC-8B0C-82B6366C4474}" type="sibTrans" cxnId="{27B478A4-89E3-415E-8127-3C33862B50B5}">
      <dgm:prSet/>
      <dgm:spPr/>
      <dgm:t>
        <a:bodyPr/>
        <a:lstStyle/>
        <a:p>
          <a:endParaRPr lang="fr-FR"/>
        </a:p>
      </dgm:t>
    </dgm:pt>
    <dgm:pt modelId="{F251D2C0-57B5-4A75-9157-DCCCDEF774BB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eaLnBrk="1" latinLnBrk="0"/>
          <a:r>
            <a:rPr lang="fr-FR" b="1" dirty="0" smtClean="0">
              <a:solidFill>
                <a:schemeClr val="bg1"/>
              </a:solidFill>
            </a:rPr>
            <a:t>CHSCT</a:t>
          </a:r>
          <a:r>
            <a:rPr lang="fr-FR" dirty="0" smtClean="0"/>
            <a:t> </a:t>
          </a:r>
          <a:endParaRPr lang="fr-FR" dirty="0"/>
        </a:p>
      </dgm:t>
    </dgm:pt>
    <dgm:pt modelId="{16550534-3694-4AB2-A63F-68980C84917C}" type="parTrans" cxnId="{7C509566-8653-4EEC-B17F-0CFDEB109913}">
      <dgm:prSet/>
      <dgm:spPr/>
      <dgm:t>
        <a:bodyPr/>
        <a:lstStyle/>
        <a:p>
          <a:endParaRPr lang="fr-FR"/>
        </a:p>
      </dgm:t>
    </dgm:pt>
    <dgm:pt modelId="{33969717-6EE4-4C27-899F-23848C8C392D}" type="sibTrans" cxnId="{7C509566-8653-4EEC-B17F-0CFDEB109913}">
      <dgm:prSet/>
      <dgm:spPr/>
      <dgm:t>
        <a:bodyPr/>
        <a:lstStyle/>
        <a:p>
          <a:endParaRPr lang="fr-FR"/>
        </a:p>
      </dgm:t>
    </dgm:pt>
    <dgm:pt modelId="{532DB82E-E847-4E8F-84AC-652A2EC7A981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800" dirty="0" smtClean="0"/>
            <a:t>Maintien dans l’emploi</a:t>
          </a:r>
          <a:endParaRPr lang="fr-FR" sz="1800" dirty="0"/>
        </a:p>
      </dgm:t>
    </dgm:pt>
    <dgm:pt modelId="{74C7C9D4-1E2D-41E0-A101-42F7913E14D4}" type="parTrans" cxnId="{AAB7F370-22B6-4AF0-A49C-168E76B43402}">
      <dgm:prSet/>
      <dgm:spPr/>
      <dgm:t>
        <a:bodyPr/>
        <a:lstStyle/>
        <a:p>
          <a:endParaRPr lang="fr-FR"/>
        </a:p>
      </dgm:t>
    </dgm:pt>
    <dgm:pt modelId="{7C61E3F7-4A5B-41EB-9032-21099704FED4}" type="sibTrans" cxnId="{AAB7F370-22B6-4AF0-A49C-168E76B43402}">
      <dgm:prSet/>
      <dgm:spPr/>
      <dgm:t>
        <a:bodyPr/>
        <a:lstStyle/>
        <a:p>
          <a:endParaRPr lang="fr-FR"/>
        </a:p>
      </dgm:t>
    </dgm:pt>
    <dgm:pt modelId="{7EC50E37-54E9-439C-962E-7220B2335CE8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800" dirty="0" smtClean="0"/>
            <a:t>Intégration des RPS dans le DUER par l’analyse de situations problème / Projet ARACT – Chargée de mission Qualité de Vie au Travail</a:t>
          </a:r>
          <a:endParaRPr lang="fr-FR" sz="1800" dirty="0"/>
        </a:p>
      </dgm:t>
    </dgm:pt>
    <dgm:pt modelId="{DFB78578-E9BB-48FB-B7B9-510FA3426536}" type="parTrans" cxnId="{8C35054A-6803-40FA-82C6-526F295F2847}">
      <dgm:prSet/>
      <dgm:spPr/>
      <dgm:t>
        <a:bodyPr/>
        <a:lstStyle/>
        <a:p>
          <a:endParaRPr lang="fr-FR"/>
        </a:p>
      </dgm:t>
    </dgm:pt>
    <dgm:pt modelId="{CBCF3D24-9426-43A9-BF7B-635C7A2FBC4F}" type="sibTrans" cxnId="{8C35054A-6803-40FA-82C6-526F295F2847}">
      <dgm:prSet/>
      <dgm:spPr/>
      <dgm:t>
        <a:bodyPr/>
        <a:lstStyle/>
        <a:p>
          <a:endParaRPr lang="fr-FR"/>
        </a:p>
      </dgm:t>
    </dgm:pt>
    <dgm:pt modelId="{6A6D2928-B5BA-467F-ACC2-330683E88AC1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dirty="0" smtClean="0"/>
            <a:t>Prévention des risques professionnels (dont les situations RPS-violences)</a:t>
          </a:r>
          <a:endParaRPr lang="fr-FR" dirty="0"/>
        </a:p>
      </dgm:t>
    </dgm:pt>
    <dgm:pt modelId="{B88B13B7-04C8-4763-9EA4-F33C89E80837}" type="parTrans" cxnId="{1D67E713-9D98-49E8-AA6E-D2397D0496A1}">
      <dgm:prSet/>
      <dgm:spPr/>
      <dgm:t>
        <a:bodyPr/>
        <a:lstStyle/>
        <a:p>
          <a:endParaRPr lang="fr-FR"/>
        </a:p>
      </dgm:t>
    </dgm:pt>
    <dgm:pt modelId="{ACCF1C95-D039-48D4-BB22-E30B2D404B01}" type="sibTrans" cxnId="{1D67E713-9D98-49E8-AA6E-D2397D0496A1}">
      <dgm:prSet/>
      <dgm:spPr/>
      <dgm:t>
        <a:bodyPr/>
        <a:lstStyle/>
        <a:p>
          <a:endParaRPr lang="fr-FR"/>
        </a:p>
      </dgm:t>
    </dgm:pt>
    <dgm:pt modelId="{D58FF830-97FE-45F6-8B00-12D6228A0303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800" dirty="0" smtClean="0"/>
            <a:t>Partenariat /Réseau PAS</a:t>
          </a:r>
          <a:endParaRPr lang="fr-FR" sz="1800" dirty="0"/>
        </a:p>
      </dgm:t>
    </dgm:pt>
    <dgm:pt modelId="{8639F5CD-2EB4-4EA0-AFB0-04D43128DA99}" type="parTrans" cxnId="{B1E17E52-B2C7-4AD3-BE8C-55E5DFFAFCE8}">
      <dgm:prSet/>
      <dgm:spPr/>
      <dgm:t>
        <a:bodyPr/>
        <a:lstStyle/>
        <a:p>
          <a:endParaRPr lang="fr-FR"/>
        </a:p>
      </dgm:t>
    </dgm:pt>
    <dgm:pt modelId="{11FB2FF6-1FC5-4A06-92FF-073197C86A7A}" type="sibTrans" cxnId="{B1E17E52-B2C7-4AD3-BE8C-55E5DFFAFCE8}">
      <dgm:prSet/>
      <dgm:spPr/>
      <dgm:t>
        <a:bodyPr/>
        <a:lstStyle/>
        <a:p>
          <a:endParaRPr lang="fr-FR"/>
        </a:p>
      </dgm:t>
    </dgm:pt>
    <dgm:pt modelId="{A582801B-8E05-44B3-B3D7-8A6FBB46F252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800" dirty="0" smtClean="0"/>
            <a:t>Travail sur le climat scolaire</a:t>
          </a:r>
          <a:endParaRPr lang="fr-FR" sz="1800" dirty="0"/>
        </a:p>
      </dgm:t>
    </dgm:pt>
    <dgm:pt modelId="{3FD4D3C1-4341-4B16-8B98-5D334D390AD2}" type="parTrans" cxnId="{23B8EC7A-78F4-46AA-982A-36992A01B5C6}">
      <dgm:prSet/>
      <dgm:spPr/>
      <dgm:t>
        <a:bodyPr/>
        <a:lstStyle/>
        <a:p>
          <a:endParaRPr lang="fr-FR"/>
        </a:p>
      </dgm:t>
    </dgm:pt>
    <dgm:pt modelId="{9EE1AE64-0647-486E-81BC-6573112FEE3B}" type="sibTrans" cxnId="{23B8EC7A-78F4-46AA-982A-36992A01B5C6}">
      <dgm:prSet/>
      <dgm:spPr/>
      <dgm:t>
        <a:bodyPr/>
        <a:lstStyle/>
        <a:p>
          <a:endParaRPr lang="fr-FR"/>
        </a:p>
      </dgm:t>
    </dgm:pt>
    <dgm:pt modelId="{EE5B56A7-1103-40E0-A0A1-4A9739CFF87E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dirty="0" smtClean="0"/>
            <a:t>Visites d’établissements</a:t>
          </a:r>
          <a:endParaRPr lang="fr-FR" dirty="0"/>
        </a:p>
      </dgm:t>
    </dgm:pt>
    <dgm:pt modelId="{2BFD35FB-A8DD-4432-BD9E-97DA5537D692}" type="parTrans" cxnId="{A52BFFC5-205E-450F-B509-8E40558896DA}">
      <dgm:prSet/>
      <dgm:spPr/>
    </dgm:pt>
    <dgm:pt modelId="{9C953614-92C6-4FDD-98F8-4A0BB09A5F5F}" type="sibTrans" cxnId="{A52BFFC5-205E-450F-B509-8E40558896DA}">
      <dgm:prSet/>
      <dgm:spPr/>
    </dgm:pt>
    <dgm:pt modelId="{42613749-CB24-4DBF-8554-72DEC9786978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dirty="0" smtClean="0"/>
            <a:t>Les Conseillers de prévention et ISST</a:t>
          </a:r>
          <a:endParaRPr lang="fr-FR" dirty="0"/>
        </a:p>
      </dgm:t>
    </dgm:pt>
    <dgm:pt modelId="{9C1B236C-2194-40C4-949D-4D81F7ABDD70}" type="parTrans" cxnId="{8D953CCA-2B52-4B7E-A398-437F79E90A43}">
      <dgm:prSet/>
      <dgm:spPr/>
    </dgm:pt>
    <dgm:pt modelId="{AA0A08DB-84FC-4947-9B8C-3912726C5C6D}" type="sibTrans" cxnId="{8D953CCA-2B52-4B7E-A398-437F79E90A43}">
      <dgm:prSet/>
      <dgm:spPr/>
    </dgm:pt>
    <dgm:pt modelId="{61243E8A-D4FC-470E-A85F-EE458123DBE2}" type="pres">
      <dgm:prSet presAssocID="{9774FDC4-2DDD-4BDD-AEA4-A9F168C9FE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8658890-DF75-4EDE-9833-10FEA0C2A1E7}" type="pres">
      <dgm:prSet presAssocID="{053B6165-EE8B-4827-B6F2-CD14133BB406}" presName="linNode" presStyleCnt="0"/>
      <dgm:spPr/>
    </dgm:pt>
    <dgm:pt modelId="{FCF2CFAA-5FFA-4285-9726-9D43270BD925}" type="pres">
      <dgm:prSet presAssocID="{053B6165-EE8B-4827-B6F2-CD14133BB406}" presName="parentText" presStyleLbl="node1" presStyleIdx="0" presStyleCnt="2" custScaleY="10824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36DFEA-C634-4076-A5A5-16B7EB865558}" type="pres">
      <dgm:prSet presAssocID="{053B6165-EE8B-4827-B6F2-CD14133BB406}" presName="descendantText" presStyleLbl="alignAccFollowNode1" presStyleIdx="0" presStyleCnt="2" custScaleY="142737" custLinFactNeighborX="8961" custLinFactNeighborY="54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34CFD5-0E81-4557-9940-7027BB127779}" type="pres">
      <dgm:prSet presAssocID="{12328B13-4E2E-48AC-8B0C-82B6366C4474}" presName="sp" presStyleCnt="0"/>
      <dgm:spPr/>
    </dgm:pt>
    <dgm:pt modelId="{386E58AA-0064-470F-8DEE-3DA4634AE569}" type="pres">
      <dgm:prSet presAssocID="{F251D2C0-57B5-4A75-9157-DCCCDEF774BB}" presName="linNode" presStyleCnt="0"/>
      <dgm:spPr/>
    </dgm:pt>
    <dgm:pt modelId="{8E2F9A49-5472-4209-8DD9-D2D41E95C6D1}" type="pres">
      <dgm:prSet presAssocID="{F251D2C0-57B5-4A75-9157-DCCCDEF774B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024FB6-B830-4C91-9E20-C4BF908A9C75}" type="pres">
      <dgm:prSet presAssocID="{F251D2C0-57B5-4A75-9157-DCCCDEF774B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52BFFC5-205E-450F-B509-8E40558896DA}" srcId="{F251D2C0-57B5-4A75-9157-DCCCDEF774BB}" destId="{EE5B56A7-1103-40E0-A0A1-4A9739CFF87E}" srcOrd="1" destOrd="0" parTransId="{2BFD35FB-A8DD-4432-BD9E-97DA5537D692}" sibTransId="{9C953614-92C6-4FDD-98F8-4A0BB09A5F5F}"/>
    <dgm:cxn modelId="{B1E17E52-B2C7-4AD3-BE8C-55E5DFFAFCE8}" srcId="{053B6165-EE8B-4827-B6F2-CD14133BB406}" destId="{D58FF830-97FE-45F6-8B00-12D6228A0303}" srcOrd="3" destOrd="0" parTransId="{8639F5CD-2EB4-4EA0-AFB0-04D43128DA99}" sibTransId="{11FB2FF6-1FC5-4A06-92FF-073197C86A7A}"/>
    <dgm:cxn modelId="{1B5CC5CA-A26D-4652-8CDA-FB3EB6E7429C}" type="presOf" srcId="{42613749-CB24-4DBF-8554-72DEC9786978}" destId="{AD024FB6-B830-4C91-9E20-C4BF908A9C75}" srcOrd="0" destOrd="2" presId="urn:microsoft.com/office/officeart/2005/8/layout/vList5"/>
    <dgm:cxn modelId="{F06AC2A8-76C3-423A-ACD8-C1DFD46211ED}" type="presOf" srcId="{9774FDC4-2DDD-4BDD-AEA4-A9F168C9FED4}" destId="{61243E8A-D4FC-470E-A85F-EE458123DBE2}" srcOrd="0" destOrd="0" presId="urn:microsoft.com/office/officeart/2005/8/layout/vList5"/>
    <dgm:cxn modelId="{E622D9D5-149E-45BB-B979-2172956AD144}" type="presOf" srcId="{7EC50E37-54E9-439C-962E-7220B2335CE8}" destId="{2836DFEA-C634-4076-A5A5-16B7EB865558}" srcOrd="0" destOrd="0" presId="urn:microsoft.com/office/officeart/2005/8/layout/vList5"/>
    <dgm:cxn modelId="{13C75E1F-681E-4292-9862-CFBF52A39FAD}" type="presOf" srcId="{A582801B-8E05-44B3-B3D7-8A6FBB46F252}" destId="{2836DFEA-C634-4076-A5A5-16B7EB865558}" srcOrd="0" destOrd="1" presId="urn:microsoft.com/office/officeart/2005/8/layout/vList5"/>
    <dgm:cxn modelId="{8C35054A-6803-40FA-82C6-526F295F2847}" srcId="{053B6165-EE8B-4827-B6F2-CD14133BB406}" destId="{7EC50E37-54E9-439C-962E-7220B2335CE8}" srcOrd="0" destOrd="0" parTransId="{DFB78578-E9BB-48FB-B7B9-510FA3426536}" sibTransId="{CBCF3D24-9426-43A9-BF7B-635C7A2FBC4F}"/>
    <dgm:cxn modelId="{C603F9C6-7113-422A-9CFD-EDCC12B912F7}" type="presOf" srcId="{6A6D2928-B5BA-467F-ACC2-330683E88AC1}" destId="{AD024FB6-B830-4C91-9E20-C4BF908A9C75}" srcOrd="0" destOrd="0" presId="urn:microsoft.com/office/officeart/2005/8/layout/vList5"/>
    <dgm:cxn modelId="{23B8EC7A-78F4-46AA-982A-36992A01B5C6}" srcId="{053B6165-EE8B-4827-B6F2-CD14133BB406}" destId="{A582801B-8E05-44B3-B3D7-8A6FBB46F252}" srcOrd="1" destOrd="0" parTransId="{3FD4D3C1-4341-4B16-8B98-5D334D390AD2}" sibTransId="{9EE1AE64-0647-486E-81BC-6573112FEE3B}"/>
    <dgm:cxn modelId="{8D953CCA-2B52-4B7E-A398-437F79E90A43}" srcId="{F251D2C0-57B5-4A75-9157-DCCCDEF774BB}" destId="{42613749-CB24-4DBF-8554-72DEC9786978}" srcOrd="2" destOrd="0" parTransId="{9C1B236C-2194-40C4-949D-4D81F7ABDD70}" sibTransId="{AA0A08DB-84FC-4947-9B8C-3912726C5C6D}"/>
    <dgm:cxn modelId="{B1209364-E26B-45A3-9C23-0B2308790F2B}" type="presOf" srcId="{D58FF830-97FE-45F6-8B00-12D6228A0303}" destId="{2836DFEA-C634-4076-A5A5-16B7EB865558}" srcOrd="0" destOrd="3" presId="urn:microsoft.com/office/officeart/2005/8/layout/vList5"/>
    <dgm:cxn modelId="{74BA19D8-90B2-4A98-B69A-7722870CCBE0}" type="presOf" srcId="{EE5B56A7-1103-40E0-A0A1-4A9739CFF87E}" destId="{AD024FB6-B830-4C91-9E20-C4BF908A9C75}" srcOrd="0" destOrd="1" presId="urn:microsoft.com/office/officeart/2005/8/layout/vList5"/>
    <dgm:cxn modelId="{AAB7F370-22B6-4AF0-A49C-168E76B43402}" srcId="{053B6165-EE8B-4827-B6F2-CD14133BB406}" destId="{532DB82E-E847-4E8F-84AC-652A2EC7A981}" srcOrd="2" destOrd="0" parTransId="{74C7C9D4-1E2D-41E0-A101-42F7913E14D4}" sibTransId="{7C61E3F7-4A5B-41EB-9032-21099704FED4}"/>
    <dgm:cxn modelId="{27B478A4-89E3-415E-8127-3C33862B50B5}" srcId="{9774FDC4-2DDD-4BDD-AEA4-A9F168C9FED4}" destId="{053B6165-EE8B-4827-B6F2-CD14133BB406}" srcOrd="0" destOrd="0" parTransId="{466F696D-1D34-4045-9B4F-58530A291985}" sibTransId="{12328B13-4E2E-48AC-8B0C-82B6366C4474}"/>
    <dgm:cxn modelId="{3B83BC90-2075-41DD-B66A-07D5C206AD7A}" type="presOf" srcId="{532DB82E-E847-4E8F-84AC-652A2EC7A981}" destId="{2836DFEA-C634-4076-A5A5-16B7EB865558}" srcOrd="0" destOrd="2" presId="urn:microsoft.com/office/officeart/2005/8/layout/vList5"/>
    <dgm:cxn modelId="{7C509566-8653-4EEC-B17F-0CFDEB109913}" srcId="{9774FDC4-2DDD-4BDD-AEA4-A9F168C9FED4}" destId="{F251D2C0-57B5-4A75-9157-DCCCDEF774BB}" srcOrd="1" destOrd="0" parTransId="{16550534-3694-4AB2-A63F-68980C84917C}" sibTransId="{33969717-6EE4-4C27-899F-23848C8C392D}"/>
    <dgm:cxn modelId="{CABBC3DD-81EA-469C-8D56-9ABC309736BA}" type="presOf" srcId="{F251D2C0-57B5-4A75-9157-DCCCDEF774BB}" destId="{8E2F9A49-5472-4209-8DD9-D2D41E95C6D1}" srcOrd="0" destOrd="0" presId="urn:microsoft.com/office/officeart/2005/8/layout/vList5"/>
    <dgm:cxn modelId="{1D67E713-9D98-49E8-AA6E-D2397D0496A1}" srcId="{F251D2C0-57B5-4A75-9157-DCCCDEF774BB}" destId="{6A6D2928-B5BA-467F-ACC2-330683E88AC1}" srcOrd="0" destOrd="0" parTransId="{B88B13B7-04C8-4763-9EA4-F33C89E80837}" sibTransId="{ACCF1C95-D039-48D4-BB22-E30B2D404B01}"/>
    <dgm:cxn modelId="{212363BE-2F46-4DA1-B266-89B018858E85}" type="presOf" srcId="{053B6165-EE8B-4827-B6F2-CD14133BB406}" destId="{FCF2CFAA-5FFA-4285-9726-9D43270BD925}" srcOrd="0" destOrd="0" presId="urn:microsoft.com/office/officeart/2005/8/layout/vList5"/>
    <dgm:cxn modelId="{23E857CA-A260-43D6-8419-FFC23E16A1C2}" type="presParOf" srcId="{61243E8A-D4FC-470E-A85F-EE458123DBE2}" destId="{88658890-DF75-4EDE-9833-10FEA0C2A1E7}" srcOrd="0" destOrd="0" presId="urn:microsoft.com/office/officeart/2005/8/layout/vList5"/>
    <dgm:cxn modelId="{3582B0E7-12F8-4CC0-AF4C-4F970176A31E}" type="presParOf" srcId="{88658890-DF75-4EDE-9833-10FEA0C2A1E7}" destId="{FCF2CFAA-5FFA-4285-9726-9D43270BD925}" srcOrd="0" destOrd="0" presId="urn:microsoft.com/office/officeart/2005/8/layout/vList5"/>
    <dgm:cxn modelId="{522EC0EC-AEBE-4687-9F21-C8E66ABC2219}" type="presParOf" srcId="{88658890-DF75-4EDE-9833-10FEA0C2A1E7}" destId="{2836DFEA-C634-4076-A5A5-16B7EB865558}" srcOrd="1" destOrd="0" presId="urn:microsoft.com/office/officeart/2005/8/layout/vList5"/>
    <dgm:cxn modelId="{BDDA4170-5281-4B57-9436-5A6C2A728229}" type="presParOf" srcId="{61243E8A-D4FC-470E-A85F-EE458123DBE2}" destId="{4934CFD5-0E81-4557-9940-7027BB127779}" srcOrd="1" destOrd="0" presId="urn:microsoft.com/office/officeart/2005/8/layout/vList5"/>
    <dgm:cxn modelId="{1C3E29F3-8E43-47B4-BB47-925863A3D071}" type="presParOf" srcId="{61243E8A-D4FC-470E-A85F-EE458123DBE2}" destId="{386E58AA-0064-470F-8DEE-3DA4634AE569}" srcOrd="2" destOrd="0" presId="urn:microsoft.com/office/officeart/2005/8/layout/vList5"/>
    <dgm:cxn modelId="{8AECFF49-16E3-4903-92BF-749BBDA37558}" type="presParOf" srcId="{386E58AA-0064-470F-8DEE-3DA4634AE569}" destId="{8E2F9A49-5472-4209-8DD9-D2D41E95C6D1}" srcOrd="0" destOrd="0" presId="urn:microsoft.com/office/officeart/2005/8/layout/vList5"/>
    <dgm:cxn modelId="{F2F740C0-8DD6-4548-8947-A12D3C9226B9}" type="presParOf" srcId="{386E58AA-0064-470F-8DEE-3DA4634AE569}" destId="{AD024FB6-B830-4C91-9E20-C4BF908A9C7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878715-82E8-49CF-9DB7-EC5C9C2B344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A6ABBC6-2EC5-43E0-B80C-B9F5D6FD812B}">
      <dgm:prSet phldrT="[Texte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Prévention des violences</a:t>
          </a:r>
        </a:p>
        <a:p>
          <a:r>
            <a:rPr lang="fr-FR" dirty="0" smtClean="0">
              <a:solidFill>
                <a:schemeClr val="bg1"/>
              </a:solidFill>
            </a:rPr>
            <a:t>Formation</a:t>
          </a:r>
          <a:endParaRPr lang="fr-FR" dirty="0">
            <a:solidFill>
              <a:schemeClr val="bg1"/>
            </a:solidFill>
          </a:endParaRPr>
        </a:p>
      </dgm:t>
    </dgm:pt>
    <dgm:pt modelId="{A1923253-FAD7-48A1-B165-82FCBD2F1F64}" type="parTrans" cxnId="{00A27D5B-8E97-46AD-A098-F6CE3928FE33}">
      <dgm:prSet/>
      <dgm:spPr/>
      <dgm:t>
        <a:bodyPr/>
        <a:lstStyle/>
        <a:p>
          <a:endParaRPr lang="fr-FR"/>
        </a:p>
      </dgm:t>
    </dgm:pt>
    <dgm:pt modelId="{2D0B6987-FA9D-4056-B288-0BC75D9F3AFD}" type="sibTrans" cxnId="{00A27D5B-8E97-46AD-A098-F6CE3928FE33}">
      <dgm:prSet/>
      <dgm:spPr/>
      <dgm:t>
        <a:bodyPr/>
        <a:lstStyle/>
        <a:p>
          <a:endParaRPr lang="fr-FR"/>
        </a:p>
      </dgm:t>
    </dgm:pt>
    <dgm:pt modelId="{F62E4EB6-A56F-48EB-8772-C4CD5D598583}" type="pres">
      <dgm:prSet presAssocID="{65878715-82E8-49CF-9DB7-EC5C9C2B344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F81CA0C-CCE0-4DB1-8D40-DAA9B727A866}" type="pres">
      <dgm:prSet presAssocID="{4A6ABBC6-2EC5-43E0-B80C-B9F5D6FD812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270B106-376A-4327-A1B2-BE799FD2ACAD}" type="presOf" srcId="{65878715-82E8-49CF-9DB7-EC5C9C2B3440}" destId="{F62E4EB6-A56F-48EB-8772-C4CD5D598583}" srcOrd="0" destOrd="0" presId="urn:microsoft.com/office/officeart/2005/8/layout/default"/>
    <dgm:cxn modelId="{081211CE-CEB3-4D77-B33E-0CB46E131855}" type="presOf" srcId="{4A6ABBC6-2EC5-43E0-B80C-B9F5D6FD812B}" destId="{AF81CA0C-CCE0-4DB1-8D40-DAA9B727A866}" srcOrd="0" destOrd="0" presId="urn:microsoft.com/office/officeart/2005/8/layout/default"/>
    <dgm:cxn modelId="{00A27D5B-8E97-46AD-A098-F6CE3928FE33}" srcId="{65878715-82E8-49CF-9DB7-EC5C9C2B3440}" destId="{4A6ABBC6-2EC5-43E0-B80C-B9F5D6FD812B}" srcOrd="0" destOrd="0" parTransId="{A1923253-FAD7-48A1-B165-82FCBD2F1F64}" sibTransId="{2D0B6987-FA9D-4056-B288-0BC75D9F3AFD}"/>
    <dgm:cxn modelId="{5174D2EC-5CB3-4C47-AC4A-7340B81A8790}" type="presParOf" srcId="{F62E4EB6-A56F-48EB-8772-C4CD5D598583}" destId="{AF81CA0C-CCE0-4DB1-8D40-DAA9B727A86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0FC2EE-E35B-423D-9C16-0C6A6C12A306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0630055-3ED8-44D2-996E-CDFC13354C98}">
      <dgm:prSet phldrT="[Texte]" custT="1"/>
      <dgm:spPr/>
      <dgm:t>
        <a:bodyPr/>
        <a:lstStyle/>
        <a:p>
          <a:r>
            <a:rPr lang="fr-FR" sz="2000" dirty="0" smtClean="0">
              <a:solidFill>
                <a:srgbClr val="002060"/>
              </a:solidFill>
            </a:rPr>
            <a:t>« Accompagnement des personnels victimes de violence » personnels santé sociaux RH</a:t>
          </a:r>
          <a:endParaRPr lang="fr-FR" sz="2000" dirty="0">
            <a:solidFill>
              <a:srgbClr val="002060"/>
            </a:solidFill>
          </a:endParaRPr>
        </a:p>
      </dgm:t>
    </dgm:pt>
    <dgm:pt modelId="{0FCDE226-BF69-452D-BF64-D05928B5D542}" type="parTrans" cxnId="{B1DA83EA-47AB-4EB8-A953-168CD38DBE77}">
      <dgm:prSet/>
      <dgm:spPr/>
      <dgm:t>
        <a:bodyPr/>
        <a:lstStyle/>
        <a:p>
          <a:endParaRPr lang="fr-FR" sz="2000"/>
        </a:p>
      </dgm:t>
    </dgm:pt>
    <dgm:pt modelId="{43230AFC-6E2E-45DC-B557-4FC0B9ACC460}" type="sibTrans" cxnId="{B1DA83EA-47AB-4EB8-A953-168CD38DBE77}">
      <dgm:prSet/>
      <dgm:spPr/>
      <dgm:t>
        <a:bodyPr/>
        <a:lstStyle/>
        <a:p>
          <a:endParaRPr lang="fr-FR" sz="2000"/>
        </a:p>
      </dgm:t>
    </dgm:pt>
    <dgm:pt modelId="{B38106E7-45E8-43AD-A566-DFCA9896EF1E}">
      <dgm:prSet custT="1"/>
      <dgm:spPr/>
      <dgm:t>
        <a:bodyPr/>
        <a:lstStyle/>
        <a:p>
          <a:r>
            <a:rPr lang="fr-FR" sz="2000" dirty="0" smtClean="0">
              <a:solidFill>
                <a:srgbClr val="002060"/>
              </a:solidFill>
            </a:rPr>
            <a:t>"prévention des conflits »  AED</a:t>
          </a:r>
          <a:endParaRPr lang="fr-FR" sz="2000" dirty="0">
            <a:solidFill>
              <a:srgbClr val="002060"/>
            </a:solidFill>
          </a:endParaRPr>
        </a:p>
      </dgm:t>
    </dgm:pt>
    <dgm:pt modelId="{C433AA93-42FE-4CFC-8203-0FBE5A47F5B4}" type="parTrans" cxnId="{7FE79FD1-F75E-49F0-BCEE-F9B9A5D35FBE}">
      <dgm:prSet/>
      <dgm:spPr/>
      <dgm:t>
        <a:bodyPr/>
        <a:lstStyle/>
        <a:p>
          <a:endParaRPr lang="fr-FR" sz="2000"/>
        </a:p>
      </dgm:t>
    </dgm:pt>
    <dgm:pt modelId="{745F8CCE-6BE1-4996-A141-FB6038882BA1}" type="sibTrans" cxnId="{7FE79FD1-F75E-49F0-BCEE-F9B9A5D35FBE}">
      <dgm:prSet/>
      <dgm:spPr/>
      <dgm:t>
        <a:bodyPr/>
        <a:lstStyle/>
        <a:p>
          <a:endParaRPr lang="fr-FR" sz="2000"/>
        </a:p>
      </dgm:t>
    </dgm:pt>
    <dgm:pt modelId="{53425547-A96C-43DD-AB55-7CC63E341E4F}">
      <dgm:prSet custT="1"/>
      <dgm:spPr/>
      <dgm:t>
        <a:bodyPr/>
        <a:lstStyle/>
        <a:p>
          <a:r>
            <a:rPr lang="fr-FR" sz="2000" dirty="0" smtClean="0">
              <a:solidFill>
                <a:srgbClr val="002060"/>
              </a:solidFill>
            </a:rPr>
            <a:t>« Gestion des situations difficiles » </a:t>
          </a:r>
        </a:p>
        <a:p>
          <a:r>
            <a:rPr lang="fr-FR" sz="2000" dirty="0" smtClean="0">
              <a:solidFill>
                <a:srgbClr val="002060"/>
              </a:solidFill>
            </a:rPr>
            <a:t>2</a:t>
          </a:r>
          <a:r>
            <a:rPr lang="fr-FR" sz="2000" baseline="30000" dirty="0" smtClean="0">
              <a:solidFill>
                <a:srgbClr val="002060"/>
              </a:solidFill>
            </a:rPr>
            <a:t>nd</a:t>
          </a:r>
          <a:r>
            <a:rPr lang="fr-FR" sz="2000" dirty="0" smtClean="0">
              <a:solidFill>
                <a:srgbClr val="002060"/>
              </a:solidFill>
            </a:rPr>
            <a:t> degré</a:t>
          </a:r>
          <a:endParaRPr lang="fr-FR" sz="2000" dirty="0">
            <a:solidFill>
              <a:srgbClr val="002060"/>
            </a:solidFill>
          </a:endParaRPr>
        </a:p>
      </dgm:t>
    </dgm:pt>
    <dgm:pt modelId="{B4515530-14B8-4D43-9512-7CA6371C322F}" type="parTrans" cxnId="{FC4208AE-C21B-40D2-AF82-B7DCA219F87E}">
      <dgm:prSet/>
      <dgm:spPr/>
      <dgm:t>
        <a:bodyPr/>
        <a:lstStyle/>
        <a:p>
          <a:endParaRPr lang="fr-FR" sz="2000"/>
        </a:p>
      </dgm:t>
    </dgm:pt>
    <dgm:pt modelId="{E00EB60B-FD3B-423D-BE66-AD4C81CAD92C}" type="sibTrans" cxnId="{FC4208AE-C21B-40D2-AF82-B7DCA219F87E}">
      <dgm:prSet/>
      <dgm:spPr/>
      <dgm:t>
        <a:bodyPr/>
        <a:lstStyle/>
        <a:p>
          <a:endParaRPr lang="fr-FR" sz="2000"/>
        </a:p>
      </dgm:t>
    </dgm:pt>
    <dgm:pt modelId="{8978DC31-6943-494E-9569-67EF0D154421}">
      <dgm:prSet custT="1"/>
      <dgm:spPr/>
      <dgm:t>
        <a:bodyPr/>
        <a:lstStyle/>
        <a:p>
          <a:r>
            <a:rPr lang="fr-FR" sz="2000" dirty="0" smtClean="0">
              <a:solidFill>
                <a:srgbClr val="002060"/>
              </a:solidFill>
            </a:rPr>
            <a:t>« Echanger avec les parents ou d’autres professionnels pour une meilleure collaboration » </a:t>
          </a:r>
          <a:r>
            <a:rPr lang="fr-FR" sz="1800" dirty="0" smtClean="0">
              <a:solidFill>
                <a:srgbClr val="002060"/>
              </a:solidFill>
            </a:rPr>
            <a:t>Directeurs d’école </a:t>
          </a:r>
        </a:p>
      </dgm:t>
    </dgm:pt>
    <dgm:pt modelId="{7AAFCA6F-E1C3-40FD-8B66-FEAC7EA6E1D1}" type="parTrans" cxnId="{D9969E92-1293-4341-BE49-7BA92892D6E0}">
      <dgm:prSet/>
      <dgm:spPr/>
      <dgm:t>
        <a:bodyPr/>
        <a:lstStyle/>
        <a:p>
          <a:endParaRPr lang="fr-FR" sz="2000"/>
        </a:p>
      </dgm:t>
    </dgm:pt>
    <dgm:pt modelId="{014C3A35-EA94-44A6-96D2-932791839256}" type="sibTrans" cxnId="{D9969E92-1293-4341-BE49-7BA92892D6E0}">
      <dgm:prSet/>
      <dgm:spPr/>
      <dgm:t>
        <a:bodyPr/>
        <a:lstStyle/>
        <a:p>
          <a:endParaRPr lang="fr-FR" sz="2000"/>
        </a:p>
      </dgm:t>
    </dgm:pt>
    <dgm:pt modelId="{C76F59B3-674A-4CDA-8A42-BA28BAA25A2A}">
      <dgm:prSet custT="1"/>
      <dgm:spPr/>
      <dgm:t>
        <a:bodyPr/>
        <a:lstStyle/>
        <a:p>
          <a:r>
            <a:rPr lang="fr-FR" sz="2000" dirty="0" smtClean="0">
              <a:solidFill>
                <a:srgbClr val="002060"/>
              </a:solidFill>
            </a:rPr>
            <a:t>« analyser et comprendre une situation » </a:t>
          </a:r>
          <a:r>
            <a:rPr lang="fr-FR" sz="1800" dirty="0" smtClean="0">
              <a:solidFill>
                <a:srgbClr val="002060"/>
              </a:solidFill>
            </a:rPr>
            <a:t>dans le contexte professionnel des personnels d’encadrement</a:t>
          </a:r>
        </a:p>
      </dgm:t>
    </dgm:pt>
    <dgm:pt modelId="{234888DC-B2B0-4539-AB5A-521E7A2311D6}" type="parTrans" cxnId="{FFA43D94-846E-4589-9F6F-D0DFDD8C38B8}">
      <dgm:prSet/>
      <dgm:spPr/>
      <dgm:t>
        <a:bodyPr/>
        <a:lstStyle/>
        <a:p>
          <a:endParaRPr lang="fr-FR"/>
        </a:p>
      </dgm:t>
    </dgm:pt>
    <dgm:pt modelId="{A4574A65-3AFD-4EBA-AF52-667DE4AF8B72}" type="sibTrans" cxnId="{FFA43D94-846E-4589-9F6F-D0DFDD8C38B8}">
      <dgm:prSet/>
      <dgm:spPr/>
      <dgm:t>
        <a:bodyPr/>
        <a:lstStyle/>
        <a:p>
          <a:endParaRPr lang="fr-FR"/>
        </a:p>
      </dgm:t>
    </dgm:pt>
    <dgm:pt modelId="{0E62D05A-7C24-484C-AAD4-F7B6A726C779}" type="pres">
      <dgm:prSet presAssocID="{420FC2EE-E35B-423D-9C16-0C6A6C12A3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774781F-4ACF-4853-B02A-D4F9C0BDC032}" type="pres">
      <dgm:prSet presAssocID="{50630055-3ED8-44D2-996E-CDFC13354C98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CBA2E6-743E-4F56-A745-F7F2C19E07E4}" type="pres">
      <dgm:prSet presAssocID="{43230AFC-6E2E-45DC-B557-4FC0B9ACC460}" presName="space" presStyleCnt="0"/>
      <dgm:spPr/>
    </dgm:pt>
    <dgm:pt modelId="{0BF279F0-D6EB-464A-8BC2-9425AF9582BE}" type="pres">
      <dgm:prSet presAssocID="{B38106E7-45E8-43AD-A566-DFCA9896EF1E}" presName="Name5" presStyleLbl="vennNode1" presStyleIdx="1" presStyleCnt="5" custLinFactNeighborX="8198" custLinFactNeighborY="-11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5F2AEF-984C-40F4-89A0-818ADE3BE002}" type="pres">
      <dgm:prSet presAssocID="{745F8CCE-6BE1-4996-A141-FB6038882BA1}" presName="space" presStyleCnt="0"/>
      <dgm:spPr/>
    </dgm:pt>
    <dgm:pt modelId="{B69BE2AE-7646-4695-87F7-2ECDD8E674B3}" type="pres">
      <dgm:prSet presAssocID="{53425547-A96C-43DD-AB55-7CC63E341E4F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211196-EE42-4994-8FF7-354956D5D59D}" type="pres">
      <dgm:prSet presAssocID="{E00EB60B-FD3B-423D-BE66-AD4C81CAD92C}" presName="space" presStyleCnt="0"/>
      <dgm:spPr/>
    </dgm:pt>
    <dgm:pt modelId="{21E1703A-137F-49F3-8340-BE802FC0F8CE}" type="pres">
      <dgm:prSet presAssocID="{8978DC31-6943-494E-9569-67EF0D154421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807D59-894E-4A67-BD92-586E0378C8B8}" type="pres">
      <dgm:prSet presAssocID="{014C3A35-EA94-44A6-96D2-932791839256}" presName="space" presStyleCnt="0"/>
      <dgm:spPr/>
    </dgm:pt>
    <dgm:pt modelId="{AB814B45-A0DC-407B-8031-079C83C46C0B}" type="pres">
      <dgm:prSet presAssocID="{C76F59B3-674A-4CDA-8A42-BA28BAA25A2A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FE79FD1-F75E-49F0-BCEE-F9B9A5D35FBE}" srcId="{420FC2EE-E35B-423D-9C16-0C6A6C12A306}" destId="{B38106E7-45E8-43AD-A566-DFCA9896EF1E}" srcOrd="1" destOrd="0" parTransId="{C433AA93-42FE-4CFC-8203-0FBE5A47F5B4}" sibTransId="{745F8CCE-6BE1-4996-A141-FB6038882BA1}"/>
    <dgm:cxn modelId="{072FE703-8C94-48CE-BCD4-57464E160910}" type="presOf" srcId="{50630055-3ED8-44D2-996E-CDFC13354C98}" destId="{E774781F-4ACF-4853-B02A-D4F9C0BDC032}" srcOrd="0" destOrd="0" presId="urn:microsoft.com/office/officeart/2005/8/layout/venn3"/>
    <dgm:cxn modelId="{4B70CDC1-013A-4864-B96E-AA12BB3CA469}" type="presOf" srcId="{B38106E7-45E8-43AD-A566-DFCA9896EF1E}" destId="{0BF279F0-D6EB-464A-8BC2-9425AF9582BE}" srcOrd="0" destOrd="0" presId="urn:microsoft.com/office/officeart/2005/8/layout/venn3"/>
    <dgm:cxn modelId="{FFA43D94-846E-4589-9F6F-D0DFDD8C38B8}" srcId="{420FC2EE-E35B-423D-9C16-0C6A6C12A306}" destId="{C76F59B3-674A-4CDA-8A42-BA28BAA25A2A}" srcOrd="4" destOrd="0" parTransId="{234888DC-B2B0-4539-AB5A-521E7A2311D6}" sibTransId="{A4574A65-3AFD-4EBA-AF52-667DE4AF8B72}"/>
    <dgm:cxn modelId="{1B25A7F9-FAD3-4FED-B510-53FC0CA23F44}" type="presOf" srcId="{53425547-A96C-43DD-AB55-7CC63E341E4F}" destId="{B69BE2AE-7646-4695-87F7-2ECDD8E674B3}" srcOrd="0" destOrd="0" presId="urn:microsoft.com/office/officeart/2005/8/layout/venn3"/>
    <dgm:cxn modelId="{72760C63-7C56-4F36-B5E5-A9FE6149FBA3}" type="presOf" srcId="{C76F59B3-674A-4CDA-8A42-BA28BAA25A2A}" destId="{AB814B45-A0DC-407B-8031-079C83C46C0B}" srcOrd="0" destOrd="0" presId="urn:microsoft.com/office/officeart/2005/8/layout/venn3"/>
    <dgm:cxn modelId="{D9969E92-1293-4341-BE49-7BA92892D6E0}" srcId="{420FC2EE-E35B-423D-9C16-0C6A6C12A306}" destId="{8978DC31-6943-494E-9569-67EF0D154421}" srcOrd="3" destOrd="0" parTransId="{7AAFCA6F-E1C3-40FD-8B66-FEAC7EA6E1D1}" sibTransId="{014C3A35-EA94-44A6-96D2-932791839256}"/>
    <dgm:cxn modelId="{D7984D86-7ADB-4340-9A4B-4F9B630D04DE}" type="presOf" srcId="{8978DC31-6943-494E-9569-67EF0D154421}" destId="{21E1703A-137F-49F3-8340-BE802FC0F8CE}" srcOrd="0" destOrd="0" presId="urn:microsoft.com/office/officeart/2005/8/layout/venn3"/>
    <dgm:cxn modelId="{B1DA83EA-47AB-4EB8-A953-168CD38DBE77}" srcId="{420FC2EE-E35B-423D-9C16-0C6A6C12A306}" destId="{50630055-3ED8-44D2-996E-CDFC13354C98}" srcOrd="0" destOrd="0" parTransId="{0FCDE226-BF69-452D-BF64-D05928B5D542}" sibTransId="{43230AFC-6E2E-45DC-B557-4FC0B9ACC460}"/>
    <dgm:cxn modelId="{FC4208AE-C21B-40D2-AF82-B7DCA219F87E}" srcId="{420FC2EE-E35B-423D-9C16-0C6A6C12A306}" destId="{53425547-A96C-43DD-AB55-7CC63E341E4F}" srcOrd="2" destOrd="0" parTransId="{B4515530-14B8-4D43-9512-7CA6371C322F}" sibTransId="{E00EB60B-FD3B-423D-BE66-AD4C81CAD92C}"/>
    <dgm:cxn modelId="{F949006C-4C76-4076-A9D9-4E927B8B06C1}" type="presOf" srcId="{420FC2EE-E35B-423D-9C16-0C6A6C12A306}" destId="{0E62D05A-7C24-484C-AAD4-F7B6A726C779}" srcOrd="0" destOrd="0" presId="urn:microsoft.com/office/officeart/2005/8/layout/venn3"/>
    <dgm:cxn modelId="{21035728-FA46-4B5A-8AA1-FF803C969BF0}" type="presParOf" srcId="{0E62D05A-7C24-484C-AAD4-F7B6A726C779}" destId="{E774781F-4ACF-4853-B02A-D4F9C0BDC032}" srcOrd="0" destOrd="0" presId="urn:microsoft.com/office/officeart/2005/8/layout/venn3"/>
    <dgm:cxn modelId="{8FEAADB7-28C9-47EC-ADAD-F9BDB97C910D}" type="presParOf" srcId="{0E62D05A-7C24-484C-AAD4-F7B6A726C779}" destId="{6DCBA2E6-743E-4F56-A745-F7F2C19E07E4}" srcOrd="1" destOrd="0" presId="urn:microsoft.com/office/officeart/2005/8/layout/venn3"/>
    <dgm:cxn modelId="{E83F2D0C-6382-4FC0-A58C-F52881564005}" type="presParOf" srcId="{0E62D05A-7C24-484C-AAD4-F7B6A726C779}" destId="{0BF279F0-D6EB-464A-8BC2-9425AF9582BE}" srcOrd="2" destOrd="0" presId="urn:microsoft.com/office/officeart/2005/8/layout/venn3"/>
    <dgm:cxn modelId="{3DB8A051-A1C7-4452-AE8C-F1CCD646C9B1}" type="presParOf" srcId="{0E62D05A-7C24-484C-AAD4-F7B6A726C779}" destId="{A45F2AEF-984C-40F4-89A0-818ADE3BE002}" srcOrd="3" destOrd="0" presId="urn:microsoft.com/office/officeart/2005/8/layout/venn3"/>
    <dgm:cxn modelId="{079E0EE7-F9CB-4CC2-8E13-E425B8ECA934}" type="presParOf" srcId="{0E62D05A-7C24-484C-AAD4-F7B6A726C779}" destId="{B69BE2AE-7646-4695-87F7-2ECDD8E674B3}" srcOrd="4" destOrd="0" presId="urn:microsoft.com/office/officeart/2005/8/layout/venn3"/>
    <dgm:cxn modelId="{C0ED29D3-F3BE-485B-9ACC-689E8E074CE4}" type="presParOf" srcId="{0E62D05A-7C24-484C-AAD4-F7B6A726C779}" destId="{C1211196-EE42-4994-8FF7-354956D5D59D}" srcOrd="5" destOrd="0" presId="urn:microsoft.com/office/officeart/2005/8/layout/venn3"/>
    <dgm:cxn modelId="{0EE1DD07-235E-4B0F-85A0-D6D5B10836BF}" type="presParOf" srcId="{0E62D05A-7C24-484C-AAD4-F7B6A726C779}" destId="{21E1703A-137F-49F3-8340-BE802FC0F8CE}" srcOrd="6" destOrd="0" presId="urn:microsoft.com/office/officeart/2005/8/layout/venn3"/>
    <dgm:cxn modelId="{BD0F0679-81D8-4305-B787-601DA7B50BAE}" type="presParOf" srcId="{0E62D05A-7C24-484C-AAD4-F7B6A726C779}" destId="{C6807D59-894E-4A67-BD92-586E0378C8B8}" srcOrd="7" destOrd="0" presId="urn:microsoft.com/office/officeart/2005/8/layout/venn3"/>
    <dgm:cxn modelId="{E49ECFFD-0A7D-4DE1-B184-CB88A4DDCC0D}" type="presParOf" srcId="{0E62D05A-7C24-484C-AAD4-F7B6A726C779}" destId="{AB814B45-A0DC-407B-8031-079C83C46C0B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0FC2EE-E35B-423D-9C16-0C6A6C12A306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937066D5-5A94-4F1D-A6A4-2DF3E4594572}">
      <dgm:prSet custT="1"/>
      <dgm:spPr/>
      <dgm:t>
        <a:bodyPr/>
        <a:lstStyle/>
        <a:p>
          <a:r>
            <a:rPr lang="fr-FR" sz="2000" dirty="0" smtClean="0"/>
            <a:t>"</a:t>
          </a:r>
          <a:r>
            <a:rPr lang="fr-FR" sz="2000" dirty="0" smtClean="0">
              <a:solidFill>
                <a:srgbClr val="002060"/>
              </a:solidFill>
            </a:rPr>
            <a:t>Faire face aux situations de violence » </a:t>
          </a:r>
          <a:r>
            <a:rPr lang="fr-FR" sz="1800" dirty="0" smtClean="0">
              <a:solidFill>
                <a:srgbClr val="002060"/>
              </a:solidFill>
            </a:rPr>
            <a:t>Assistants Sociaux</a:t>
          </a:r>
          <a:endParaRPr lang="fr-FR" sz="2000" dirty="0">
            <a:solidFill>
              <a:srgbClr val="002060"/>
            </a:solidFill>
          </a:endParaRPr>
        </a:p>
      </dgm:t>
    </dgm:pt>
    <dgm:pt modelId="{F4E66CD0-CB8A-47C4-AC5F-FF539F7DB7F1}" type="parTrans" cxnId="{96F3B7D0-5EB5-4E09-926D-6B64B608793E}">
      <dgm:prSet/>
      <dgm:spPr/>
      <dgm:t>
        <a:bodyPr/>
        <a:lstStyle/>
        <a:p>
          <a:endParaRPr lang="fr-FR" sz="2000"/>
        </a:p>
      </dgm:t>
    </dgm:pt>
    <dgm:pt modelId="{E1E36C31-77BF-41EA-BF3C-2B63BC867670}" type="sibTrans" cxnId="{96F3B7D0-5EB5-4E09-926D-6B64B608793E}">
      <dgm:prSet/>
      <dgm:spPr/>
      <dgm:t>
        <a:bodyPr/>
        <a:lstStyle/>
        <a:p>
          <a:endParaRPr lang="fr-FR" sz="2000"/>
        </a:p>
      </dgm:t>
    </dgm:pt>
    <dgm:pt modelId="{15B03F53-DD66-4FE1-8C47-B65752AF416C}">
      <dgm:prSet custT="1"/>
      <dgm:spPr/>
      <dgm:t>
        <a:bodyPr/>
        <a:lstStyle/>
        <a:p>
          <a:r>
            <a:rPr lang="fr-FR" sz="2000" dirty="0" smtClean="0">
              <a:solidFill>
                <a:srgbClr val="002060"/>
              </a:solidFill>
            </a:rPr>
            <a:t>« La gestion des situations complexes à l'école dans la fonction de Directeur »</a:t>
          </a:r>
          <a:endParaRPr lang="fr-FR" sz="2000" dirty="0">
            <a:solidFill>
              <a:srgbClr val="002060"/>
            </a:solidFill>
          </a:endParaRPr>
        </a:p>
      </dgm:t>
    </dgm:pt>
    <dgm:pt modelId="{056F61DB-1C7E-4A06-9C29-DF5E36CF8D62}" type="parTrans" cxnId="{28F86D4B-FFF2-4D59-9CC0-AA3C0EC4D41C}">
      <dgm:prSet/>
      <dgm:spPr/>
      <dgm:t>
        <a:bodyPr/>
        <a:lstStyle/>
        <a:p>
          <a:endParaRPr lang="fr-FR" sz="2000"/>
        </a:p>
      </dgm:t>
    </dgm:pt>
    <dgm:pt modelId="{0232B782-B3A9-4D9A-B5EF-6026992C34E9}" type="sibTrans" cxnId="{28F86D4B-FFF2-4D59-9CC0-AA3C0EC4D41C}">
      <dgm:prSet/>
      <dgm:spPr/>
      <dgm:t>
        <a:bodyPr/>
        <a:lstStyle/>
        <a:p>
          <a:endParaRPr lang="fr-FR" sz="2000"/>
        </a:p>
      </dgm:t>
    </dgm:pt>
    <dgm:pt modelId="{73B6003B-59C7-4618-A241-FCA4C87C4DE7}">
      <dgm:prSet custT="1"/>
      <dgm:spPr/>
      <dgm:t>
        <a:bodyPr/>
        <a:lstStyle/>
        <a:p>
          <a:r>
            <a:rPr lang="fr-FR" sz="2000" dirty="0" smtClean="0">
              <a:solidFill>
                <a:srgbClr val="002060"/>
              </a:solidFill>
            </a:rPr>
            <a:t>« Gestion des situations difficiles » </a:t>
          </a:r>
          <a:r>
            <a:rPr lang="fr-FR" sz="1800" dirty="0" smtClean="0">
              <a:solidFill>
                <a:srgbClr val="002060"/>
              </a:solidFill>
            </a:rPr>
            <a:t>Directeurs d’école</a:t>
          </a:r>
        </a:p>
      </dgm:t>
    </dgm:pt>
    <dgm:pt modelId="{45597D9F-AE63-4C7E-8DDF-729E1CDF2DD9}" type="parTrans" cxnId="{5A9E3CE1-51E2-4281-B64F-654D8AD473EF}">
      <dgm:prSet/>
      <dgm:spPr/>
      <dgm:t>
        <a:bodyPr/>
        <a:lstStyle/>
        <a:p>
          <a:endParaRPr lang="fr-FR" sz="2000"/>
        </a:p>
      </dgm:t>
    </dgm:pt>
    <dgm:pt modelId="{CBC62990-C7F9-4D1A-BCE3-E2B3984A88C9}" type="sibTrans" cxnId="{5A9E3CE1-51E2-4281-B64F-654D8AD473EF}">
      <dgm:prSet/>
      <dgm:spPr/>
      <dgm:t>
        <a:bodyPr/>
        <a:lstStyle/>
        <a:p>
          <a:endParaRPr lang="fr-FR" sz="2000"/>
        </a:p>
      </dgm:t>
    </dgm:pt>
    <dgm:pt modelId="{0758DAF7-7DF6-4F33-93B1-498EE1305AA2}">
      <dgm:prSet/>
      <dgm:spPr/>
      <dgm:t>
        <a:bodyPr/>
        <a:lstStyle/>
        <a:p>
          <a:r>
            <a:rPr lang="fr-FR" dirty="0" smtClean="0"/>
            <a:t>"</a:t>
          </a:r>
          <a:r>
            <a:rPr lang="fr-FR" dirty="0" smtClean="0">
              <a:solidFill>
                <a:srgbClr val="002060"/>
              </a:solidFill>
            </a:rPr>
            <a:t>Régulation des tensions au travail » </a:t>
          </a:r>
        </a:p>
      </dgm:t>
    </dgm:pt>
    <dgm:pt modelId="{5E0238B1-2A77-47F2-BF40-CB1BF747CA34}" type="parTrans" cxnId="{78097FFF-E77C-4344-8A25-9D9C65CC86CA}">
      <dgm:prSet/>
      <dgm:spPr/>
      <dgm:t>
        <a:bodyPr/>
        <a:lstStyle/>
        <a:p>
          <a:endParaRPr lang="fr-FR"/>
        </a:p>
      </dgm:t>
    </dgm:pt>
    <dgm:pt modelId="{F9175319-7795-44CE-90DE-6BF31C411FBA}" type="sibTrans" cxnId="{78097FFF-E77C-4344-8A25-9D9C65CC86CA}">
      <dgm:prSet/>
      <dgm:spPr/>
      <dgm:t>
        <a:bodyPr/>
        <a:lstStyle/>
        <a:p>
          <a:endParaRPr lang="fr-FR"/>
        </a:p>
      </dgm:t>
    </dgm:pt>
    <dgm:pt modelId="{50630055-3ED8-44D2-996E-CDFC13354C98}">
      <dgm:prSet phldrT="[Texte]" custT="1"/>
      <dgm:spPr/>
      <dgm:t>
        <a:bodyPr/>
        <a:lstStyle/>
        <a:p>
          <a:r>
            <a:rPr lang="fr-FR" sz="2000" dirty="0" smtClean="0">
              <a:solidFill>
                <a:srgbClr val="002060"/>
              </a:solidFill>
            </a:rPr>
            <a:t>Formation RPS (stress harcèlement, violence) </a:t>
          </a:r>
          <a:r>
            <a:rPr lang="fr-FR" sz="1800" dirty="0" smtClean="0">
              <a:solidFill>
                <a:srgbClr val="002060"/>
              </a:solidFill>
            </a:rPr>
            <a:t>CHSCTA et D, gestionnaires, Personnels de direction, etc.</a:t>
          </a:r>
          <a:endParaRPr lang="fr-FR" sz="1800" dirty="0">
            <a:solidFill>
              <a:srgbClr val="002060"/>
            </a:solidFill>
          </a:endParaRPr>
        </a:p>
      </dgm:t>
    </dgm:pt>
    <dgm:pt modelId="{43230AFC-6E2E-45DC-B557-4FC0B9ACC460}" type="sibTrans" cxnId="{B1DA83EA-47AB-4EB8-A953-168CD38DBE77}">
      <dgm:prSet/>
      <dgm:spPr/>
      <dgm:t>
        <a:bodyPr/>
        <a:lstStyle/>
        <a:p>
          <a:endParaRPr lang="fr-FR" sz="2000"/>
        </a:p>
      </dgm:t>
    </dgm:pt>
    <dgm:pt modelId="{0FCDE226-BF69-452D-BF64-D05928B5D542}" type="parTrans" cxnId="{B1DA83EA-47AB-4EB8-A953-168CD38DBE77}">
      <dgm:prSet/>
      <dgm:spPr/>
      <dgm:t>
        <a:bodyPr/>
        <a:lstStyle/>
        <a:p>
          <a:endParaRPr lang="fr-FR" sz="2000"/>
        </a:p>
      </dgm:t>
    </dgm:pt>
    <dgm:pt modelId="{0E62D05A-7C24-484C-AAD4-F7B6A726C779}" type="pres">
      <dgm:prSet presAssocID="{420FC2EE-E35B-423D-9C16-0C6A6C12A3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774781F-4ACF-4853-B02A-D4F9C0BDC032}" type="pres">
      <dgm:prSet presAssocID="{50630055-3ED8-44D2-996E-CDFC13354C98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CBA2E6-743E-4F56-A745-F7F2C19E07E4}" type="pres">
      <dgm:prSet presAssocID="{43230AFC-6E2E-45DC-B557-4FC0B9ACC460}" presName="space" presStyleCnt="0"/>
      <dgm:spPr/>
    </dgm:pt>
    <dgm:pt modelId="{56E9760C-9923-40AD-965B-2E42767A22BB}" type="pres">
      <dgm:prSet presAssocID="{937066D5-5A94-4F1D-A6A4-2DF3E4594572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E81148-EF5D-4641-AFAD-67C5417E16E9}" type="pres">
      <dgm:prSet presAssocID="{E1E36C31-77BF-41EA-BF3C-2B63BC867670}" presName="space" presStyleCnt="0"/>
      <dgm:spPr/>
    </dgm:pt>
    <dgm:pt modelId="{DC6DF3CB-2E3B-44DA-9D10-C1326811D937}" type="pres">
      <dgm:prSet presAssocID="{15B03F53-DD66-4FE1-8C47-B65752AF416C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003866-A661-4E23-B607-F006C1629035}" type="pres">
      <dgm:prSet presAssocID="{0232B782-B3A9-4D9A-B5EF-6026992C34E9}" presName="space" presStyleCnt="0"/>
      <dgm:spPr/>
    </dgm:pt>
    <dgm:pt modelId="{C49CAFFD-618C-4843-9043-F76303E7D6A1}" type="pres">
      <dgm:prSet presAssocID="{73B6003B-59C7-4618-A241-FCA4C87C4DE7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305A56-5829-474B-8520-39B9C3AB810C}" type="pres">
      <dgm:prSet presAssocID="{CBC62990-C7F9-4D1A-BCE3-E2B3984A88C9}" presName="space" presStyleCnt="0"/>
      <dgm:spPr/>
    </dgm:pt>
    <dgm:pt modelId="{E1FD191F-8410-4E2F-9B18-FCDF85AD602D}" type="pres">
      <dgm:prSet presAssocID="{0758DAF7-7DF6-4F33-93B1-498EE1305AA2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6F3B7D0-5EB5-4E09-926D-6B64B608793E}" srcId="{420FC2EE-E35B-423D-9C16-0C6A6C12A306}" destId="{937066D5-5A94-4F1D-A6A4-2DF3E4594572}" srcOrd="1" destOrd="0" parTransId="{F4E66CD0-CB8A-47C4-AC5F-FF539F7DB7F1}" sibTransId="{E1E36C31-77BF-41EA-BF3C-2B63BC867670}"/>
    <dgm:cxn modelId="{28F86D4B-FFF2-4D59-9CC0-AA3C0EC4D41C}" srcId="{420FC2EE-E35B-423D-9C16-0C6A6C12A306}" destId="{15B03F53-DD66-4FE1-8C47-B65752AF416C}" srcOrd="2" destOrd="0" parTransId="{056F61DB-1C7E-4A06-9C29-DF5E36CF8D62}" sibTransId="{0232B782-B3A9-4D9A-B5EF-6026992C34E9}"/>
    <dgm:cxn modelId="{072FE703-8C94-48CE-BCD4-57464E160910}" type="presOf" srcId="{50630055-3ED8-44D2-996E-CDFC13354C98}" destId="{E774781F-4ACF-4853-B02A-D4F9C0BDC032}" srcOrd="0" destOrd="0" presId="urn:microsoft.com/office/officeart/2005/8/layout/venn3"/>
    <dgm:cxn modelId="{5A9E3CE1-51E2-4281-B64F-654D8AD473EF}" srcId="{420FC2EE-E35B-423D-9C16-0C6A6C12A306}" destId="{73B6003B-59C7-4618-A241-FCA4C87C4DE7}" srcOrd="3" destOrd="0" parTransId="{45597D9F-AE63-4C7E-8DDF-729E1CDF2DD9}" sibTransId="{CBC62990-C7F9-4D1A-BCE3-E2B3984A88C9}"/>
    <dgm:cxn modelId="{EF3C1BC5-31BF-4E2F-9588-4D5E071ECF34}" type="presOf" srcId="{15B03F53-DD66-4FE1-8C47-B65752AF416C}" destId="{DC6DF3CB-2E3B-44DA-9D10-C1326811D937}" srcOrd="0" destOrd="0" presId="urn:microsoft.com/office/officeart/2005/8/layout/venn3"/>
    <dgm:cxn modelId="{3BD5CC86-BFD5-4EC7-AD79-30FB7E1A3F2F}" type="presOf" srcId="{937066D5-5A94-4F1D-A6A4-2DF3E4594572}" destId="{56E9760C-9923-40AD-965B-2E42767A22BB}" srcOrd="0" destOrd="0" presId="urn:microsoft.com/office/officeart/2005/8/layout/venn3"/>
    <dgm:cxn modelId="{78097FFF-E77C-4344-8A25-9D9C65CC86CA}" srcId="{420FC2EE-E35B-423D-9C16-0C6A6C12A306}" destId="{0758DAF7-7DF6-4F33-93B1-498EE1305AA2}" srcOrd="4" destOrd="0" parTransId="{5E0238B1-2A77-47F2-BF40-CB1BF747CA34}" sibTransId="{F9175319-7795-44CE-90DE-6BF31C411FBA}"/>
    <dgm:cxn modelId="{B1DA83EA-47AB-4EB8-A953-168CD38DBE77}" srcId="{420FC2EE-E35B-423D-9C16-0C6A6C12A306}" destId="{50630055-3ED8-44D2-996E-CDFC13354C98}" srcOrd="0" destOrd="0" parTransId="{0FCDE226-BF69-452D-BF64-D05928B5D542}" sibTransId="{43230AFC-6E2E-45DC-B557-4FC0B9ACC460}"/>
    <dgm:cxn modelId="{F8AE8CB9-9E5C-4463-BA18-F49FE206C288}" type="presOf" srcId="{73B6003B-59C7-4618-A241-FCA4C87C4DE7}" destId="{C49CAFFD-618C-4843-9043-F76303E7D6A1}" srcOrd="0" destOrd="0" presId="urn:microsoft.com/office/officeart/2005/8/layout/venn3"/>
    <dgm:cxn modelId="{04949E62-52B4-4FC4-986C-081892AFAC2F}" type="presOf" srcId="{0758DAF7-7DF6-4F33-93B1-498EE1305AA2}" destId="{E1FD191F-8410-4E2F-9B18-FCDF85AD602D}" srcOrd="0" destOrd="0" presId="urn:microsoft.com/office/officeart/2005/8/layout/venn3"/>
    <dgm:cxn modelId="{F949006C-4C76-4076-A9D9-4E927B8B06C1}" type="presOf" srcId="{420FC2EE-E35B-423D-9C16-0C6A6C12A306}" destId="{0E62D05A-7C24-484C-AAD4-F7B6A726C779}" srcOrd="0" destOrd="0" presId="urn:microsoft.com/office/officeart/2005/8/layout/venn3"/>
    <dgm:cxn modelId="{21035728-FA46-4B5A-8AA1-FF803C969BF0}" type="presParOf" srcId="{0E62D05A-7C24-484C-AAD4-F7B6A726C779}" destId="{E774781F-4ACF-4853-B02A-D4F9C0BDC032}" srcOrd="0" destOrd="0" presId="urn:microsoft.com/office/officeart/2005/8/layout/venn3"/>
    <dgm:cxn modelId="{8FEAADB7-28C9-47EC-ADAD-F9BDB97C910D}" type="presParOf" srcId="{0E62D05A-7C24-484C-AAD4-F7B6A726C779}" destId="{6DCBA2E6-743E-4F56-A745-F7F2C19E07E4}" srcOrd="1" destOrd="0" presId="urn:microsoft.com/office/officeart/2005/8/layout/venn3"/>
    <dgm:cxn modelId="{9173DB26-2326-495C-A61C-B4258EAD575C}" type="presParOf" srcId="{0E62D05A-7C24-484C-AAD4-F7B6A726C779}" destId="{56E9760C-9923-40AD-965B-2E42767A22BB}" srcOrd="2" destOrd="0" presId="urn:microsoft.com/office/officeart/2005/8/layout/venn3"/>
    <dgm:cxn modelId="{01F563A4-DAEC-4453-A0EE-6A0CADF14C33}" type="presParOf" srcId="{0E62D05A-7C24-484C-AAD4-F7B6A726C779}" destId="{3DE81148-EF5D-4641-AFAD-67C5417E16E9}" srcOrd="3" destOrd="0" presId="urn:microsoft.com/office/officeart/2005/8/layout/venn3"/>
    <dgm:cxn modelId="{1FCCABD5-6B7A-494A-A61E-4CEF9784E222}" type="presParOf" srcId="{0E62D05A-7C24-484C-AAD4-F7B6A726C779}" destId="{DC6DF3CB-2E3B-44DA-9D10-C1326811D937}" srcOrd="4" destOrd="0" presId="urn:microsoft.com/office/officeart/2005/8/layout/venn3"/>
    <dgm:cxn modelId="{E88A7232-C1A1-4FB4-AF06-B5CA5D6FDDC4}" type="presParOf" srcId="{0E62D05A-7C24-484C-AAD4-F7B6A726C779}" destId="{D8003866-A661-4E23-B607-F006C1629035}" srcOrd="5" destOrd="0" presId="urn:microsoft.com/office/officeart/2005/8/layout/venn3"/>
    <dgm:cxn modelId="{6D9A5D7D-9E9C-424F-B0D1-5DB57BA87F28}" type="presParOf" srcId="{0E62D05A-7C24-484C-AAD4-F7B6A726C779}" destId="{C49CAFFD-618C-4843-9043-F76303E7D6A1}" srcOrd="6" destOrd="0" presId="urn:microsoft.com/office/officeart/2005/8/layout/venn3"/>
    <dgm:cxn modelId="{277D7F2E-AFDF-4F06-AAF6-01A55BAFA89E}" type="presParOf" srcId="{0E62D05A-7C24-484C-AAD4-F7B6A726C779}" destId="{F4305A56-5829-474B-8520-39B9C3AB810C}" srcOrd="7" destOrd="0" presId="urn:microsoft.com/office/officeart/2005/8/layout/venn3"/>
    <dgm:cxn modelId="{FC10D2FB-9B3E-402E-B3FF-869265EBB257}" type="presParOf" srcId="{0E62D05A-7C24-484C-AAD4-F7B6A726C779}" destId="{E1FD191F-8410-4E2F-9B18-FCDF85AD602D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0FC238-665E-402B-8B12-4D93AA062DC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1C28BCA-DC5D-41F1-A938-332C529C2674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800" dirty="0" smtClean="0">
              <a:solidFill>
                <a:srgbClr val="002060"/>
              </a:solidFill>
            </a:rPr>
            <a:t>Accompagnement des personnels par les services RH, Santé, Sociaux</a:t>
          </a:r>
        </a:p>
        <a:p>
          <a:pPr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dirty="0"/>
        </a:p>
      </dgm:t>
    </dgm:pt>
    <dgm:pt modelId="{CF24018E-22D1-48BF-B8A2-E94B530D9D8F}" type="parTrans" cxnId="{9CB922BA-13D5-41D9-9AC7-6120F4B3067D}">
      <dgm:prSet/>
      <dgm:spPr/>
      <dgm:t>
        <a:bodyPr/>
        <a:lstStyle/>
        <a:p>
          <a:endParaRPr lang="fr-FR"/>
        </a:p>
      </dgm:t>
    </dgm:pt>
    <dgm:pt modelId="{76D135A4-CCC0-4A24-BD22-8DB1DE6DB65C}" type="sibTrans" cxnId="{9CB922BA-13D5-41D9-9AC7-6120F4B3067D}">
      <dgm:prSet/>
      <dgm:spPr/>
      <dgm:t>
        <a:bodyPr/>
        <a:lstStyle/>
        <a:p>
          <a:endParaRPr lang="fr-FR"/>
        </a:p>
      </dgm:t>
    </dgm:pt>
    <dgm:pt modelId="{C6D36F8D-A470-426F-938B-4C5F34575E7C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1800" dirty="0" smtClean="0">
              <a:solidFill>
                <a:srgbClr val="002060"/>
              </a:solidFill>
            </a:rPr>
            <a:t>Cellule d’écoute en cas d’évènement grave</a:t>
          </a:r>
        </a:p>
        <a:p>
          <a:r>
            <a:rPr lang="fr-FR" sz="1700" dirty="0" smtClean="0">
              <a:solidFill>
                <a:srgbClr val="002060"/>
              </a:solidFill>
            </a:rPr>
            <a:t>Concerne les élèves et les personnels</a:t>
          </a:r>
          <a:endParaRPr lang="fr-FR" sz="1700" dirty="0">
            <a:solidFill>
              <a:srgbClr val="002060"/>
            </a:solidFill>
          </a:endParaRPr>
        </a:p>
      </dgm:t>
    </dgm:pt>
    <dgm:pt modelId="{2BC71C29-5BC3-438A-8945-4C01CDB0A3BC}" type="parTrans" cxnId="{F5E56C16-7E33-4D5C-A2A9-A5728B0E172C}">
      <dgm:prSet/>
      <dgm:spPr/>
      <dgm:t>
        <a:bodyPr/>
        <a:lstStyle/>
        <a:p>
          <a:endParaRPr lang="fr-FR"/>
        </a:p>
      </dgm:t>
    </dgm:pt>
    <dgm:pt modelId="{5F501C07-33C3-4EAF-80A2-4FCF6380F575}" type="sibTrans" cxnId="{F5E56C16-7E33-4D5C-A2A9-A5728B0E172C}">
      <dgm:prSet/>
      <dgm:spPr/>
      <dgm:t>
        <a:bodyPr/>
        <a:lstStyle/>
        <a:p>
          <a:endParaRPr lang="fr-FR"/>
        </a:p>
      </dgm:t>
    </dgm:pt>
    <dgm:pt modelId="{7B24BB78-7022-4BBA-9C12-4581535A205B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1800" dirty="0" smtClean="0">
              <a:solidFill>
                <a:srgbClr val="002060"/>
              </a:solidFill>
            </a:rPr>
            <a:t>Espaces d’accueil et d’écoute</a:t>
          </a:r>
          <a:endParaRPr lang="fr-FR" sz="1800" dirty="0">
            <a:solidFill>
              <a:srgbClr val="002060"/>
            </a:solidFill>
          </a:endParaRPr>
        </a:p>
      </dgm:t>
    </dgm:pt>
    <dgm:pt modelId="{0B0FCD97-ECED-4C9E-88DC-08F9130273AD}" type="parTrans" cxnId="{1247EDA4-B7F1-40D9-9090-B230191A19DC}">
      <dgm:prSet/>
      <dgm:spPr/>
      <dgm:t>
        <a:bodyPr/>
        <a:lstStyle/>
        <a:p>
          <a:endParaRPr lang="fr-FR"/>
        </a:p>
      </dgm:t>
    </dgm:pt>
    <dgm:pt modelId="{D556478F-F7D1-4B23-818A-1F84E6C66505}" type="sibTrans" cxnId="{1247EDA4-B7F1-40D9-9090-B230191A19DC}">
      <dgm:prSet/>
      <dgm:spPr/>
      <dgm:t>
        <a:bodyPr/>
        <a:lstStyle/>
        <a:p>
          <a:endParaRPr lang="fr-FR"/>
        </a:p>
      </dgm:t>
    </dgm:pt>
    <dgm:pt modelId="{B34E5A9F-2589-44BF-BA80-F971FB03672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1800" dirty="0" smtClean="0">
              <a:solidFill>
                <a:srgbClr val="002060"/>
              </a:solidFill>
            </a:rPr>
            <a:t>Accompagnement d’équipes d’écoles ou d’EPLE en difficulté </a:t>
          </a:r>
        </a:p>
        <a:p>
          <a:r>
            <a:rPr lang="fr-FR" sz="1700" dirty="0" smtClean="0">
              <a:solidFill>
                <a:srgbClr val="002060"/>
              </a:solidFill>
            </a:rPr>
            <a:t>(gestion de conflits internes ou externes/ situations difficiles concernant des élèves/contextes particuliers)</a:t>
          </a:r>
        </a:p>
        <a:p>
          <a:endParaRPr lang="fr-FR" sz="1700" dirty="0">
            <a:solidFill>
              <a:srgbClr val="002060"/>
            </a:solidFill>
          </a:endParaRPr>
        </a:p>
      </dgm:t>
    </dgm:pt>
    <dgm:pt modelId="{BE92615F-360B-481B-BE9B-4986C667537C}" type="parTrans" cxnId="{41839B1D-4032-49B8-A560-E8F2F7B94964}">
      <dgm:prSet/>
      <dgm:spPr/>
      <dgm:t>
        <a:bodyPr/>
        <a:lstStyle/>
        <a:p>
          <a:endParaRPr lang="fr-FR"/>
        </a:p>
      </dgm:t>
    </dgm:pt>
    <dgm:pt modelId="{9C353E88-7457-4E6F-BE0C-A8CEF41C7BD9}" type="sibTrans" cxnId="{41839B1D-4032-49B8-A560-E8F2F7B94964}">
      <dgm:prSet/>
      <dgm:spPr/>
      <dgm:t>
        <a:bodyPr/>
        <a:lstStyle/>
        <a:p>
          <a:endParaRPr lang="fr-FR"/>
        </a:p>
      </dgm:t>
    </dgm:pt>
    <dgm:pt modelId="{DD731900-E06A-47D2-8B7B-C057AF8846B3}" type="pres">
      <dgm:prSet presAssocID="{310FC238-665E-402B-8B12-4D93AA062D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416103F-7BDC-4331-94C7-3B0334724066}" type="pres">
      <dgm:prSet presAssocID="{31C28BCA-DC5D-41F1-A938-332C529C267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66FC8C-9BCE-4B14-B152-BE2B70105ECF}" type="pres">
      <dgm:prSet presAssocID="{76D135A4-CCC0-4A24-BD22-8DB1DE6DB65C}" presName="sibTrans" presStyleCnt="0"/>
      <dgm:spPr/>
      <dgm:t>
        <a:bodyPr/>
        <a:lstStyle/>
        <a:p>
          <a:endParaRPr lang="fr-FR"/>
        </a:p>
      </dgm:t>
    </dgm:pt>
    <dgm:pt modelId="{42C452CB-9575-435D-8131-ADB781D38317}" type="pres">
      <dgm:prSet presAssocID="{C6D36F8D-A470-426F-938B-4C5F34575E7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FE21F1-D630-4CB9-8D50-27DAF13FCBFF}" type="pres">
      <dgm:prSet presAssocID="{5F501C07-33C3-4EAF-80A2-4FCF6380F575}" presName="sibTrans" presStyleCnt="0"/>
      <dgm:spPr/>
      <dgm:t>
        <a:bodyPr/>
        <a:lstStyle/>
        <a:p>
          <a:endParaRPr lang="fr-FR"/>
        </a:p>
      </dgm:t>
    </dgm:pt>
    <dgm:pt modelId="{C2DF74CC-5AAA-44A0-8AE0-F5FB30A87D58}" type="pres">
      <dgm:prSet presAssocID="{7B24BB78-7022-4BBA-9C12-4581535A205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D117E8-2C2D-4DF6-94C9-495D2D2C966E}" type="pres">
      <dgm:prSet presAssocID="{D556478F-F7D1-4B23-818A-1F84E6C66505}" presName="sibTrans" presStyleCnt="0"/>
      <dgm:spPr/>
      <dgm:t>
        <a:bodyPr/>
        <a:lstStyle/>
        <a:p>
          <a:endParaRPr lang="fr-FR"/>
        </a:p>
      </dgm:t>
    </dgm:pt>
    <dgm:pt modelId="{A4F08518-1FA2-4876-B30C-B3A16C09BB01}" type="pres">
      <dgm:prSet presAssocID="{B34E5A9F-2589-44BF-BA80-F971FB03672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1839B1D-4032-49B8-A560-E8F2F7B94964}" srcId="{310FC238-665E-402B-8B12-4D93AA062DC4}" destId="{B34E5A9F-2589-44BF-BA80-F971FB03672C}" srcOrd="3" destOrd="0" parTransId="{BE92615F-360B-481B-BE9B-4986C667537C}" sibTransId="{9C353E88-7457-4E6F-BE0C-A8CEF41C7BD9}"/>
    <dgm:cxn modelId="{2F3C0D09-F783-47C2-A6E4-2D65A81FAFC8}" type="presOf" srcId="{31C28BCA-DC5D-41F1-A938-332C529C2674}" destId="{1416103F-7BDC-4331-94C7-3B0334724066}" srcOrd="0" destOrd="0" presId="urn:microsoft.com/office/officeart/2005/8/layout/default"/>
    <dgm:cxn modelId="{47E59B6B-9E62-4B4A-8149-686D58FFEDE7}" type="presOf" srcId="{C6D36F8D-A470-426F-938B-4C5F34575E7C}" destId="{42C452CB-9575-435D-8131-ADB781D38317}" srcOrd="0" destOrd="0" presId="urn:microsoft.com/office/officeart/2005/8/layout/default"/>
    <dgm:cxn modelId="{D85F057F-E0A3-40A0-B07E-CD863C06A8B9}" type="presOf" srcId="{310FC238-665E-402B-8B12-4D93AA062DC4}" destId="{DD731900-E06A-47D2-8B7B-C057AF8846B3}" srcOrd="0" destOrd="0" presId="urn:microsoft.com/office/officeart/2005/8/layout/default"/>
    <dgm:cxn modelId="{1247EDA4-B7F1-40D9-9090-B230191A19DC}" srcId="{310FC238-665E-402B-8B12-4D93AA062DC4}" destId="{7B24BB78-7022-4BBA-9C12-4581535A205B}" srcOrd="2" destOrd="0" parTransId="{0B0FCD97-ECED-4C9E-88DC-08F9130273AD}" sibTransId="{D556478F-F7D1-4B23-818A-1F84E6C66505}"/>
    <dgm:cxn modelId="{F5E56C16-7E33-4D5C-A2A9-A5728B0E172C}" srcId="{310FC238-665E-402B-8B12-4D93AA062DC4}" destId="{C6D36F8D-A470-426F-938B-4C5F34575E7C}" srcOrd="1" destOrd="0" parTransId="{2BC71C29-5BC3-438A-8945-4C01CDB0A3BC}" sibTransId="{5F501C07-33C3-4EAF-80A2-4FCF6380F575}"/>
    <dgm:cxn modelId="{3D2302A4-99E7-43D2-BDBF-638FF0EBDC89}" type="presOf" srcId="{B34E5A9F-2589-44BF-BA80-F971FB03672C}" destId="{A4F08518-1FA2-4876-B30C-B3A16C09BB01}" srcOrd="0" destOrd="0" presId="urn:microsoft.com/office/officeart/2005/8/layout/default"/>
    <dgm:cxn modelId="{9CB922BA-13D5-41D9-9AC7-6120F4B3067D}" srcId="{310FC238-665E-402B-8B12-4D93AA062DC4}" destId="{31C28BCA-DC5D-41F1-A938-332C529C2674}" srcOrd="0" destOrd="0" parTransId="{CF24018E-22D1-48BF-B8A2-E94B530D9D8F}" sibTransId="{76D135A4-CCC0-4A24-BD22-8DB1DE6DB65C}"/>
    <dgm:cxn modelId="{E396099E-1F4B-413D-B455-7E2C41FCC7BF}" type="presOf" srcId="{7B24BB78-7022-4BBA-9C12-4581535A205B}" destId="{C2DF74CC-5AAA-44A0-8AE0-F5FB30A87D58}" srcOrd="0" destOrd="0" presId="urn:microsoft.com/office/officeart/2005/8/layout/default"/>
    <dgm:cxn modelId="{B0AB6F26-A3E7-47C5-84E8-1B2FCDD4048E}" type="presParOf" srcId="{DD731900-E06A-47D2-8B7B-C057AF8846B3}" destId="{1416103F-7BDC-4331-94C7-3B0334724066}" srcOrd="0" destOrd="0" presId="urn:microsoft.com/office/officeart/2005/8/layout/default"/>
    <dgm:cxn modelId="{FAB580BC-44AC-4DA9-AE7E-48E25B997EFF}" type="presParOf" srcId="{DD731900-E06A-47D2-8B7B-C057AF8846B3}" destId="{1766FC8C-9BCE-4B14-B152-BE2B70105ECF}" srcOrd="1" destOrd="0" presId="urn:microsoft.com/office/officeart/2005/8/layout/default"/>
    <dgm:cxn modelId="{8C6E6D28-13BD-4058-8423-B2693E7E0323}" type="presParOf" srcId="{DD731900-E06A-47D2-8B7B-C057AF8846B3}" destId="{42C452CB-9575-435D-8131-ADB781D38317}" srcOrd="2" destOrd="0" presId="urn:microsoft.com/office/officeart/2005/8/layout/default"/>
    <dgm:cxn modelId="{F5249345-0517-4779-8921-2D5A09802816}" type="presParOf" srcId="{DD731900-E06A-47D2-8B7B-C057AF8846B3}" destId="{62FE21F1-D630-4CB9-8D50-27DAF13FCBFF}" srcOrd="3" destOrd="0" presId="urn:microsoft.com/office/officeart/2005/8/layout/default"/>
    <dgm:cxn modelId="{D4D658F9-F823-4E30-B3F2-9A6BB96B9E70}" type="presParOf" srcId="{DD731900-E06A-47D2-8B7B-C057AF8846B3}" destId="{C2DF74CC-5AAA-44A0-8AE0-F5FB30A87D58}" srcOrd="4" destOrd="0" presId="urn:microsoft.com/office/officeart/2005/8/layout/default"/>
    <dgm:cxn modelId="{FF02F23C-D665-4E2B-A536-2133758444FF}" type="presParOf" srcId="{DD731900-E06A-47D2-8B7B-C057AF8846B3}" destId="{B1D117E8-2C2D-4DF6-94C9-495D2D2C966E}" srcOrd="5" destOrd="0" presId="urn:microsoft.com/office/officeart/2005/8/layout/default"/>
    <dgm:cxn modelId="{FE4EC9D9-02E7-429F-9BD5-94B76C8A83F3}" type="presParOf" srcId="{DD731900-E06A-47D2-8B7B-C057AF8846B3}" destId="{A4F08518-1FA2-4876-B30C-B3A16C09BB0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7D6564-7EE4-4403-8295-0D31E5827F11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C0887C-E9EF-4AB5-A373-C681EF780D3A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400" b="1" dirty="0" smtClean="0">
              <a:solidFill>
                <a:schemeClr val="bg1"/>
              </a:solidFill>
            </a:rPr>
            <a:t>Supérieur hiérarchique direct</a:t>
          </a:r>
        </a:p>
      </dgm:t>
    </dgm:pt>
    <dgm:pt modelId="{3F8DEC4A-F4CA-4FEB-BCCA-200E46846868}" type="parTrans" cxnId="{FE341FBA-CAC0-42F8-92EB-D462DEC2A320}">
      <dgm:prSet/>
      <dgm:spPr/>
      <dgm:t>
        <a:bodyPr/>
        <a:lstStyle/>
        <a:p>
          <a:endParaRPr lang="fr-FR" sz="1400"/>
        </a:p>
      </dgm:t>
    </dgm:pt>
    <dgm:pt modelId="{FD7657D8-FD91-49A0-AFD7-3C9351F90B6B}" type="sibTrans" cxnId="{FE341FBA-CAC0-42F8-92EB-D462DEC2A320}">
      <dgm:prSet/>
      <dgm:spPr>
        <a:ln w="25400">
          <a:solidFill>
            <a:schemeClr val="accent1"/>
          </a:solidFill>
        </a:ln>
      </dgm:spPr>
      <dgm:t>
        <a:bodyPr/>
        <a:lstStyle/>
        <a:p>
          <a:endParaRPr lang="fr-FR" sz="1400"/>
        </a:p>
      </dgm:t>
    </dgm:pt>
    <dgm:pt modelId="{D81FDC12-CF94-4B48-9D67-8AD86605DDEE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r-FR" sz="1400" b="1" dirty="0">
            <a:solidFill>
              <a:schemeClr val="bg1"/>
            </a:solidFill>
          </a:endParaRPr>
        </a:p>
      </dgm:t>
    </dgm:pt>
    <dgm:pt modelId="{E6173224-3B7D-4E04-B0BE-80E8F0D4C73C}" type="parTrans" cxnId="{9B7D4127-7A51-45E4-9D83-2FB5869FCFE9}">
      <dgm:prSet/>
      <dgm:spPr/>
      <dgm:t>
        <a:bodyPr/>
        <a:lstStyle/>
        <a:p>
          <a:endParaRPr lang="fr-FR" sz="1400"/>
        </a:p>
      </dgm:t>
    </dgm:pt>
    <dgm:pt modelId="{5900C443-AA53-4AE3-A04A-9A239705B059}" type="sibTrans" cxnId="{9B7D4127-7A51-45E4-9D83-2FB5869FCFE9}">
      <dgm:prSet/>
      <dgm:spPr/>
      <dgm:t>
        <a:bodyPr/>
        <a:lstStyle/>
        <a:p>
          <a:endParaRPr lang="fr-FR" sz="1400"/>
        </a:p>
      </dgm:t>
    </dgm:pt>
    <dgm:pt modelId="{D0AA89F0-DE67-4CC6-A23C-9BA07D759F4E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fr-FR" sz="1400" dirty="0" smtClean="0">
              <a:solidFill>
                <a:schemeClr val="bg1"/>
              </a:solidFill>
            </a:rPr>
            <a:t>Etc.</a:t>
          </a:r>
          <a:endParaRPr lang="fr-FR" sz="1400" dirty="0">
            <a:solidFill>
              <a:schemeClr val="bg1"/>
            </a:solidFill>
          </a:endParaRPr>
        </a:p>
      </dgm:t>
    </dgm:pt>
    <dgm:pt modelId="{12D11590-0E9E-4D8C-B3D6-5BEDE0CFF88C}" type="parTrans" cxnId="{7D5EB56B-9F5F-489D-9C8D-9B8A02F6A79C}">
      <dgm:prSet/>
      <dgm:spPr/>
      <dgm:t>
        <a:bodyPr/>
        <a:lstStyle/>
        <a:p>
          <a:endParaRPr lang="fr-FR" sz="1400"/>
        </a:p>
      </dgm:t>
    </dgm:pt>
    <dgm:pt modelId="{9190DE9D-989B-4E53-8719-FACEF36E0512}" type="sibTrans" cxnId="{7D5EB56B-9F5F-489D-9C8D-9B8A02F6A79C}">
      <dgm:prSet/>
      <dgm:spPr/>
      <dgm:t>
        <a:bodyPr/>
        <a:lstStyle/>
        <a:p>
          <a:endParaRPr lang="fr-FR" sz="1400"/>
        </a:p>
      </dgm:t>
    </dgm:pt>
    <dgm:pt modelId="{AAF299A4-4559-47FC-8FF4-F6A911A152E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fr-FR" sz="1400" b="1" dirty="0" smtClean="0">
              <a:solidFill>
                <a:schemeClr val="bg1"/>
              </a:solidFill>
            </a:rPr>
            <a:t>Chef d’établissement ou de service</a:t>
          </a:r>
          <a:endParaRPr lang="fr-FR" sz="1400" b="1" dirty="0">
            <a:solidFill>
              <a:schemeClr val="bg1"/>
            </a:solidFill>
          </a:endParaRPr>
        </a:p>
      </dgm:t>
    </dgm:pt>
    <dgm:pt modelId="{36647C6F-73BF-4EF2-8F2B-73C50A98AB2B}" type="parTrans" cxnId="{0F322D6A-AFC2-4EBF-91CF-0F64FDAA7664}">
      <dgm:prSet/>
      <dgm:spPr/>
      <dgm:t>
        <a:bodyPr/>
        <a:lstStyle/>
        <a:p>
          <a:endParaRPr lang="fr-FR" sz="1400"/>
        </a:p>
      </dgm:t>
    </dgm:pt>
    <dgm:pt modelId="{051EB164-E6D2-4309-8505-C775B97CB9B0}" type="sibTrans" cxnId="{0F322D6A-AFC2-4EBF-91CF-0F64FDAA7664}">
      <dgm:prSet/>
      <dgm:spPr/>
      <dgm:t>
        <a:bodyPr/>
        <a:lstStyle/>
        <a:p>
          <a:endParaRPr lang="fr-FR" sz="1400"/>
        </a:p>
      </dgm:t>
    </dgm:pt>
    <dgm:pt modelId="{680D4DF7-4F4B-41D9-8441-6015CDDB589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fr-FR" sz="1400" b="1" dirty="0" smtClean="0">
              <a:solidFill>
                <a:schemeClr val="bg1"/>
              </a:solidFill>
            </a:rPr>
            <a:t>DRH</a:t>
          </a:r>
          <a:endParaRPr lang="fr-FR" sz="1400" b="1" dirty="0">
            <a:solidFill>
              <a:schemeClr val="bg1"/>
            </a:solidFill>
          </a:endParaRPr>
        </a:p>
      </dgm:t>
    </dgm:pt>
    <dgm:pt modelId="{089B92EC-36D3-4F6F-A2B1-F2222067052A}" type="parTrans" cxnId="{BC0974AD-DAB9-4020-A75A-E491836B2992}">
      <dgm:prSet/>
      <dgm:spPr/>
      <dgm:t>
        <a:bodyPr/>
        <a:lstStyle/>
        <a:p>
          <a:endParaRPr lang="fr-FR" sz="1400"/>
        </a:p>
      </dgm:t>
    </dgm:pt>
    <dgm:pt modelId="{9E3DAA26-6C2C-4830-9831-34552394B1D5}" type="sibTrans" cxnId="{BC0974AD-DAB9-4020-A75A-E491836B2992}">
      <dgm:prSet/>
      <dgm:spPr>
        <a:ln w="25400">
          <a:solidFill>
            <a:schemeClr val="accent1"/>
          </a:solidFill>
        </a:ln>
      </dgm:spPr>
      <dgm:t>
        <a:bodyPr/>
        <a:lstStyle/>
        <a:p>
          <a:endParaRPr lang="fr-FR" sz="1400"/>
        </a:p>
      </dgm:t>
    </dgm:pt>
    <dgm:pt modelId="{18563A96-93D9-4CDF-AA95-BFA4CB7A7E6D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fr-FR" sz="1400" b="1" dirty="0" smtClean="0">
              <a:solidFill>
                <a:schemeClr val="bg1"/>
              </a:solidFill>
            </a:rPr>
            <a:t>Conseiller Mobilité Carrière</a:t>
          </a:r>
          <a:endParaRPr lang="fr-FR" sz="1400" b="1" dirty="0">
            <a:solidFill>
              <a:schemeClr val="bg1"/>
            </a:solidFill>
          </a:endParaRPr>
        </a:p>
      </dgm:t>
    </dgm:pt>
    <dgm:pt modelId="{DE6C8B21-4115-4950-801D-E77C93249955}" type="parTrans" cxnId="{E3A93151-BA42-427E-863F-EBE949CD9C43}">
      <dgm:prSet/>
      <dgm:spPr/>
      <dgm:t>
        <a:bodyPr/>
        <a:lstStyle/>
        <a:p>
          <a:endParaRPr lang="fr-FR" sz="1400"/>
        </a:p>
      </dgm:t>
    </dgm:pt>
    <dgm:pt modelId="{2527702E-7EF6-4126-9CED-0B7CE7D0DAF2}" type="sibTrans" cxnId="{E3A93151-BA42-427E-863F-EBE949CD9C43}">
      <dgm:prSet/>
      <dgm:spPr/>
      <dgm:t>
        <a:bodyPr/>
        <a:lstStyle/>
        <a:p>
          <a:endParaRPr lang="fr-FR" sz="1400"/>
        </a:p>
      </dgm:t>
    </dgm:pt>
    <dgm:pt modelId="{259DB22F-22A0-46A4-9A94-B00FC4ADA04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endParaRPr lang="fr-FR" sz="1400" dirty="0"/>
        </a:p>
      </dgm:t>
    </dgm:pt>
    <dgm:pt modelId="{3D36E93C-18D3-4E1F-B733-0529CD56EFA2}" type="parTrans" cxnId="{85DFC3EA-6523-42C4-BF5D-D28223A0CCAD}">
      <dgm:prSet/>
      <dgm:spPr/>
      <dgm:t>
        <a:bodyPr/>
        <a:lstStyle/>
        <a:p>
          <a:endParaRPr lang="fr-FR" sz="1400"/>
        </a:p>
      </dgm:t>
    </dgm:pt>
    <dgm:pt modelId="{1D74A8BC-08AB-4D16-BF61-C734E9E97DA3}" type="sibTrans" cxnId="{85DFC3EA-6523-42C4-BF5D-D28223A0CCAD}">
      <dgm:prSet/>
      <dgm:spPr/>
      <dgm:t>
        <a:bodyPr/>
        <a:lstStyle/>
        <a:p>
          <a:endParaRPr lang="fr-FR" sz="1400"/>
        </a:p>
      </dgm:t>
    </dgm:pt>
    <dgm:pt modelId="{BD774CE9-D068-4251-AB63-73A57A4F4F4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fr-FR" sz="1400" b="1" dirty="0" smtClean="0">
              <a:solidFill>
                <a:schemeClr val="bg1"/>
              </a:solidFill>
            </a:rPr>
            <a:t>Correspondant handicap</a:t>
          </a:r>
          <a:endParaRPr lang="fr-FR" sz="1400" b="1" dirty="0">
            <a:solidFill>
              <a:schemeClr val="bg1"/>
            </a:solidFill>
          </a:endParaRPr>
        </a:p>
      </dgm:t>
    </dgm:pt>
    <dgm:pt modelId="{550965F1-40D2-4533-975E-96A83B47783E}" type="parTrans" cxnId="{03F102D7-FD45-44FE-A8BE-473757CB8547}">
      <dgm:prSet/>
      <dgm:spPr/>
      <dgm:t>
        <a:bodyPr/>
        <a:lstStyle/>
        <a:p>
          <a:endParaRPr lang="fr-FR" sz="1400"/>
        </a:p>
      </dgm:t>
    </dgm:pt>
    <dgm:pt modelId="{88956572-CC3E-44F8-9D44-0A5876A62B4B}" type="sibTrans" cxnId="{03F102D7-FD45-44FE-A8BE-473757CB8547}">
      <dgm:prSet/>
      <dgm:spPr/>
      <dgm:t>
        <a:bodyPr/>
        <a:lstStyle/>
        <a:p>
          <a:endParaRPr lang="fr-FR" sz="1400"/>
        </a:p>
      </dgm:t>
    </dgm:pt>
    <dgm:pt modelId="{3EC05A47-53CC-44A3-A569-8476E26542DF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1400" b="1" dirty="0" smtClean="0">
              <a:solidFill>
                <a:schemeClr val="bg1"/>
              </a:solidFill>
            </a:rPr>
            <a:t>Service Médical</a:t>
          </a:r>
        </a:p>
      </dgm:t>
    </dgm:pt>
    <dgm:pt modelId="{1393E86D-DC30-4E7A-A557-CBFFD5B8464D}" type="parTrans" cxnId="{869D322E-F1B1-4135-A63A-CA8B2CEE41B0}">
      <dgm:prSet/>
      <dgm:spPr/>
      <dgm:t>
        <a:bodyPr/>
        <a:lstStyle/>
        <a:p>
          <a:endParaRPr lang="fr-FR" sz="1400"/>
        </a:p>
      </dgm:t>
    </dgm:pt>
    <dgm:pt modelId="{523946A1-7918-496B-AD65-5C753F63131E}" type="sibTrans" cxnId="{869D322E-F1B1-4135-A63A-CA8B2CEE41B0}">
      <dgm:prSet/>
      <dgm:spPr>
        <a:ln w="25400">
          <a:solidFill>
            <a:schemeClr val="accent1"/>
          </a:solidFill>
        </a:ln>
      </dgm:spPr>
      <dgm:t>
        <a:bodyPr/>
        <a:lstStyle/>
        <a:p>
          <a:endParaRPr lang="fr-FR" sz="1400"/>
        </a:p>
      </dgm:t>
    </dgm:pt>
    <dgm:pt modelId="{BD496CA1-4CEA-48A6-88D6-3146741DFAD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1400" b="1" dirty="0" smtClean="0">
              <a:solidFill>
                <a:schemeClr val="bg1"/>
              </a:solidFill>
            </a:rPr>
            <a:t>Service Social</a:t>
          </a:r>
          <a:endParaRPr lang="fr-FR" sz="1400" b="1" dirty="0">
            <a:solidFill>
              <a:schemeClr val="bg1"/>
            </a:solidFill>
          </a:endParaRPr>
        </a:p>
      </dgm:t>
    </dgm:pt>
    <dgm:pt modelId="{B8E56363-A1D7-4D27-8323-996C5D515E7D}" type="parTrans" cxnId="{695297B6-D0D3-45E7-9EF2-813A2376730D}">
      <dgm:prSet/>
      <dgm:spPr/>
      <dgm:t>
        <a:bodyPr/>
        <a:lstStyle/>
        <a:p>
          <a:endParaRPr lang="fr-FR" sz="1400"/>
        </a:p>
      </dgm:t>
    </dgm:pt>
    <dgm:pt modelId="{D0CDE873-BC34-4D90-B362-CB9B718944A2}" type="sibTrans" cxnId="{695297B6-D0D3-45E7-9EF2-813A2376730D}">
      <dgm:prSet/>
      <dgm:spPr>
        <a:ln w="25400">
          <a:solidFill>
            <a:schemeClr val="accent1"/>
          </a:solidFill>
        </a:ln>
      </dgm:spPr>
      <dgm:t>
        <a:bodyPr/>
        <a:lstStyle/>
        <a:p>
          <a:endParaRPr lang="fr-FR" sz="1400"/>
        </a:p>
      </dgm:t>
    </dgm:pt>
    <dgm:pt modelId="{59E36D39-2FBD-42DA-961E-7E0BCBC1DA9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1400" b="1" dirty="0" smtClean="0">
              <a:solidFill>
                <a:schemeClr val="bg1"/>
              </a:solidFill>
            </a:rPr>
            <a:t>Service Juridique</a:t>
          </a:r>
        </a:p>
        <a:p>
          <a:r>
            <a:rPr lang="fr-FR" sz="1400" b="1" dirty="0" smtClean="0">
              <a:solidFill>
                <a:schemeClr val="bg1"/>
              </a:solidFill>
            </a:rPr>
            <a:t>Réglementation </a:t>
          </a:r>
        </a:p>
        <a:p>
          <a:r>
            <a:rPr lang="fr-FR" sz="1400" b="1" dirty="0" smtClean="0">
              <a:solidFill>
                <a:schemeClr val="bg1"/>
              </a:solidFill>
            </a:rPr>
            <a:t>Protection fonctionnelle</a:t>
          </a:r>
        </a:p>
        <a:p>
          <a:r>
            <a:rPr lang="fr-FR" sz="1400" b="1" dirty="0" smtClean="0">
              <a:solidFill>
                <a:schemeClr val="bg1"/>
              </a:solidFill>
            </a:rPr>
            <a:t>AT etc..</a:t>
          </a:r>
          <a:endParaRPr lang="fr-FR" sz="1400" b="1" dirty="0">
            <a:solidFill>
              <a:schemeClr val="bg1"/>
            </a:solidFill>
          </a:endParaRPr>
        </a:p>
      </dgm:t>
    </dgm:pt>
    <dgm:pt modelId="{BE187C68-1572-45D6-8E36-7B65242541AB}" type="parTrans" cxnId="{B91F5917-C40E-4C74-AD18-622C5D86447E}">
      <dgm:prSet/>
      <dgm:spPr/>
      <dgm:t>
        <a:bodyPr/>
        <a:lstStyle/>
        <a:p>
          <a:endParaRPr lang="fr-FR" sz="1400"/>
        </a:p>
      </dgm:t>
    </dgm:pt>
    <dgm:pt modelId="{B0F21979-98C2-432A-B0AF-900A5A7E3C0D}" type="sibTrans" cxnId="{B91F5917-C40E-4C74-AD18-622C5D86447E}">
      <dgm:prSet/>
      <dgm:spPr>
        <a:ln w="25400">
          <a:solidFill>
            <a:schemeClr val="accent1"/>
          </a:solidFill>
        </a:ln>
      </dgm:spPr>
      <dgm:t>
        <a:bodyPr/>
        <a:lstStyle/>
        <a:p>
          <a:endParaRPr lang="fr-FR" sz="1400"/>
        </a:p>
      </dgm:t>
    </dgm:pt>
    <dgm:pt modelId="{A4478C7A-518E-4D68-9F35-F55A8CED9A9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fr-FR" sz="1400" b="1" dirty="0" smtClean="0">
              <a:solidFill>
                <a:schemeClr val="bg1"/>
              </a:solidFill>
            </a:rPr>
            <a:t>Gestionnaire</a:t>
          </a:r>
          <a:endParaRPr lang="fr-FR" sz="1400" b="1" dirty="0">
            <a:solidFill>
              <a:schemeClr val="bg1"/>
            </a:solidFill>
          </a:endParaRPr>
        </a:p>
      </dgm:t>
    </dgm:pt>
    <dgm:pt modelId="{2A065D29-B791-4D08-BC2F-AC9AED540622}" type="parTrans" cxnId="{BC7411B0-E548-4332-BB5F-FEF182BCB8B6}">
      <dgm:prSet/>
      <dgm:spPr/>
      <dgm:t>
        <a:bodyPr/>
        <a:lstStyle/>
        <a:p>
          <a:endParaRPr lang="fr-FR" sz="1400"/>
        </a:p>
      </dgm:t>
    </dgm:pt>
    <dgm:pt modelId="{3F92F043-1187-4319-B6B0-0602B7FC27A9}" type="sibTrans" cxnId="{BC7411B0-E548-4332-BB5F-FEF182BCB8B6}">
      <dgm:prSet/>
      <dgm:spPr/>
      <dgm:t>
        <a:bodyPr/>
        <a:lstStyle/>
        <a:p>
          <a:endParaRPr lang="fr-FR" sz="1400"/>
        </a:p>
      </dgm:t>
    </dgm:pt>
    <dgm:pt modelId="{1E7FDA16-4615-4D50-B6D3-409A0334C7F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fr-FR" sz="1400" b="1" dirty="0" smtClean="0">
              <a:solidFill>
                <a:schemeClr val="bg1"/>
              </a:solidFill>
            </a:rPr>
            <a:t>Division des personnels </a:t>
          </a:r>
          <a:endParaRPr lang="fr-FR" sz="1400" b="1" dirty="0">
            <a:solidFill>
              <a:schemeClr val="bg1"/>
            </a:solidFill>
          </a:endParaRPr>
        </a:p>
      </dgm:t>
    </dgm:pt>
    <dgm:pt modelId="{90123554-9127-45D0-9E3A-074CB86756E0}" type="sibTrans" cxnId="{B0149F9B-43A7-453E-A115-30F886F84B26}">
      <dgm:prSet/>
      <dgm:spPr/>
      <dgm:t>
        <a:bodyPr/>
        <a:lstStyle/>
        <a:p>
          <a:endParaRPr lang="fr-FR" sz="1400"/>
        </a:p>
      </dgm:t>
    </dgm:pt>
    <dgm:pt modelId="{8306D82D-BF50-419A-92FD-4778C58E55C3}" type="parTrans" cxnId="{B0149F9B-43A7-453E-A115-30F886F84B26}">
      <dgm:prSet/>
      <dgm:spPr/>
      <dgm:t>
        <a:bodyPr/>
        <a:lstStyle/>
        <a:p>
          <a:endParaRPr lang="fr-FR" sz="1400"/>
        </a:p>
      </dgm:t>
    </dgm:pt>
    <dgm:pt modelId="{0A850040-7096-4929-AE89-EE29AB5D0A24}" type="pres">
      <dgm:prSet presAssocID="{307D6564-7EE4-4403-8295-0D31E5827F1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C48ED28-750C-4B47-877E-C7AD3CA538A6}" type="pres">
      <dgm:prSet presAssocID="{D3C0887C-E9EF-4AB5-A373-C681EF780D3A}" presName="node" presStyleLbl="node1" presStyleIdx="0" presStyleCnt="5" custScaleX="120683" custScaleY="137060" custRadScaleRad="92415" custRadScaleInc="-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D6EC17-DA37-46C0-ABAD-97178A039A8A}" type="pres">
      <dgm:prSet presAssocID="{D3C0887C-E9EF-4AB5-A373-C681EF780D3A}" presName="spNode" presStyleCnt="0"/>
      <dgm:spPr/>
    </dgm:pt>
    <dgm:pt modelId="{4F18606D-CC3C-471C-A686-3F13F2FA2172}" type="pres">
      <dgm:prSet presAssocID="{FD7657D8-FD91-49A0-AFD7-3C9351F90B6B}" presName="sibTrans" presStyleLbl="sibTrans1D1" presStyleIdx="0" presStyleCnt="5"/>
      <dgm:spPr/>
      <dgm:t>
        <a:bodyPr/>
        <a:lstStyle/>
        <a:p>
          <a:endParaRPr lang="fr-FR"/>
        </a:p>
      </dgm:t>
    </dgm:pt>
    <dgm:pt modelId="{794BCE9E-CC78-4AA5-92C7-D47AE562644B}" type="pres">
      <dgm:prSet presAssocID="{680D4DF7-4F4B-41D9-8441-6015CDDB589C}" presName="node" presStyleLbl="node1" presStyleIdx="1" presStyleCnt="5" custScaleX="124287" custScaleY="1039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9B287C-0929-41E5-8ACA-B0C21DD414B3}" type="pres">
      <dgm:prSet presAssocID="{680D4DF7-4F4B-41D9-8441-6015CDDB589C}" presName="spNode" presStyleCnt="0"/>
      <dgm:spPr/>
    </dgm:pt>
    <dgm:pt modelId="{A45EA96F-C1E5-4D67-868F-636876AA4A27}" type="pres">
      <dgm:prSet presAssocID="{9E3DAA26-6C2C-4830-9831-34552394B1D5}" presName="sibTrans" presStyleLbl="sibTrans1D1" presStyleIdx="1" presStyleCnt="5"/>
      <dgm:spPr/>
      <dgm:t>
        <a:bodyPr/>
        <a:lstStyle/>
        <a:p>
          <a:endParaRPr lang="fr-FR"/>
        </a:p>
      </dgm:t>
    </dgm:pt>
    <dgm:pt modelId="{234C8AD9-5EE1-4262-83A8-F288928BAEE4}" type="pres">
      <dgm:prSet presAssocID="{3EC05A47-53CC-44A3-A569-8476E26542DF}" presName="node" presStyleLbl="node1" presStyleIdx="2" presStyleCnt="5" custRadScaleRad="87461" custRadScaleInc="-435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87CC0B-1C60-410D-A08B-B41DC86C2415}" type="pres">
      <dgm:prSet presAssocID="{3EC05A47-53CC-44A3-A569-8476E26542DF}" presName="spNode" presStyleCnt="0"/>
      <dgm:spPr/>
    </dgm:pt>
    <dgm:pt modelId="{83C01C86-54A6-4CCA-A6D5-11CFC4BB5CD3}" type="pres">
      <dgm:prSet presAssocID="{523946A1-7918-496B-AD65-5C753F63131E}" presName="sibTrans" presStyleLbl="sibTrans1D1" presStyleIdx="2" presStyleCnt="5"/>
      <dgm:spPr/>
      <dgm:t>
        <a:bodyPr/>
        <a:lstStyle/>
        <a:p>
          <a:endParaRPr lang="fr-FR"/>
        </a:p>
      </dgm:t>
    </dgm:pt>
    <dgm:pt modelId="{528D028D-B170-429A-9CAB-51495B08417B}" type="pres">
      <dgm:prSet presAssocID="{BD496CA1-4CEA-48A6-88D6-3146741DFAD8}" presName="node" presStyleLbl="node1" presStyleIdx="3" presStyleCnt="5" custRadScaleRad="84467" custRadScaleInc="3876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0CFE7F-508F-4C57-90B8-9107F65409F3}" type="pres">
      <dgm:prSet presAssocID="{BD496CA1-4CEA-48A6-88D6-3146741DFAD8}" presName="spNode" presStyleCnt="0"/>
      <dgm:spPr/>
    </dgm:pt>
    <dgm:pt modelId="{F3C3EB1D-1829-42A5-8B79-63B0C9E6FC74}" type="pres">
      <dgm:prSet presAssocID="{D0CDE873-BC34-4D90-B362-CB9B718944A2}" presName="sibTrans" presStyleLbl="sibTrans1D1" presStyleIdx="3" presStyleCnt="5"/>
      <dgm:spPr/>
      <dgm:t>
        <a:bodyPr/>
        <a:lstStyle/>
        <a:p>
          <a:endParaRPr lang="fr-FR"/>
        </a:p>
      </dgm:t>
    </dgm:pt>
    <dgm:pt modelId="{409AB472-EE7D-48A9-9DAC-426BE00BF4E7}" type="pres">
      <dgm:prSet presAssocID="{59E36D39-2FBD-42DA-961E-7E0BCBC1DA99}" presName="node" presStyleLbl="node1" presStyleIdx="4" presStyleCnt="5" custScaleX="124454" custScaleY="115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7C86CA-BEA5-4BBE-BF17-2D7D1D88283A}" type="pres">
      <dgm:prSet presAssocID="{59E36D39-2FBD-42DA-961E-7E0BCBC1DA99}" presName="spNode" presStyleCnt="0"/>
      <dgm:spPr/>
    </dgm:pt>
    <dgm:pt modelId="{224E3932-EABE-4E04-8534-7121CE9EC7F2}" type="pres">
      <dgm:prSet presAssocID="{B0F21979-98C2-432A-B0AF-900A5A7E3C0D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34606BE0-EADA-4D7E-B211-0916F97FE299}" type="presOf" srcId="{680D4DF7-4F4B-41D9-8441-6015CDDB589C}" destId="{794BCE9E-CC78-4AA5-92C7-D47AE562644B}" srcOrd="0" destOrd="0" presId="urn:microsoft.com/office/officeart/2005/8/layout/cycle6"/>
    <dgm:cxn modelId="{BC7411B0-E548-4332-BB5F-FEF182BCB8B6}" srcId="{D3C0887C-E9EF-4AB5-A373-C681EF780D3A}" destId="{A4478C7A-518E-4D68-9F35-F55A8CED9A9E}" srcOrd="2" destOrd="0" parTransId="{2A065D29-B791-4D08-BC2F-AC9AED540622}" sibTransId="{3F92F043-1187-4319-B6B0-0602B7FC27A9}"/>
    <dgm:cxn modelId="{4344F82E-E36E-4134-93D5-6CC8EE177AE7}" type="presOf" srcId="{BD496CA1-4CEA-48A6-88D6-3146741DFAD8}" destId="{528D028D-B170-429A-9CAB-51495B08417B}" srcOrd="0" destOrd="0" presId="urn:microsoft.com/office/officeart/2005/8/layout/cycle6"/>
    <dgm:cxn modelId="{B664DC76-B64E-42AB-86AD-719ED22F9F6A}" type="presOf" srcId="{D0AA89F0-DE67-4CC6-A23C-9BA07D759F4E}" destId="{0C48ED28-750C-4B47-877E-C7AD3CA538A6}" srcOrd="0" destOrd="4" presId="urn:microsoft.com/office/officeart/2005/8/layout/cycle6"/>
    <dgm:cxn modelId="{05976CA0-A227-43A3-B97E-C9E96F1787FC}" type="presOf" srcId="{D0CDE873-BC34-4D90-B362-CB9B718944A2}" destId="{F3C3EB1D-1829-42A5-8B79-63B0C9E6FC74}" srcOrd="0" destOrd="0" presId="urn:microsoft.com/office/officeart/2005/8/layout/cycle6"/>
    <dgm:cxn modelId="{8D49CB8E-1272-4BAC-B8A3-7347088E6F12}" type="presOf" srcId="{307D6564-7EE4-4403-8295-0D31E5827F11}" destId="{0A850040-7096-4929-AE89-EE29AB5D0A24}" srcOrd="0" destOrd="0" presId="urn:microsoft.com/office/officeart/2005/8/layout/cycle6"/>
    <dgm:cxn modelId="{7D5EB56B-9F5F-489D-9C8D-9B8A02F6A79C}" srcId="{D3C0887C-E9EF-4AB5-A373-C681EF780D3A}" destId="{D0AA89F0-DE67-4CC6-A23C-9BA07D759F4E}" srcOrd="3" destOrd="0" parTransId="{12D11590-0E9E-4D8C-B3D6-5BEDE0CFF88C}" sibTransId="{9190DE9D-989B-4E53-8719-FACEF36E0512}"/>
    <dgm:cxn modelId="{869D322E-F1B1-4135-A63A-CA8B2CEE41B0}" srcId="{307D6564-7EE4-4403-8295-0D31E5827F11}" destId="{3EC05A47-53CC-44A3-A569-8476E26542DF}" srcOrd="2" destOrd="0" parTransId="{1393E86D-DC30-4E7A-A557-CBFFD5B8464D}" sibTransId="{523946A1-7918-496B-AD65-5C753F63131E}"/>
    <dgm:cxn modelId="{CDB290CD-BC4D-4162-85E5-AA9A3C58278E}" type="presOf" srcId="{D3C0887C-E9EF-4AB5-A373-C681EF780D3A}" destId="{0C48ED28-750C-4B47-877E-C7AD3CA538A6}" srcOrd="0" destOrd="0" presId="urn:microsoft.com/office/officeart/2005/8/layout/cycle6"/>
    <dgm:cxn modelId="{85DFC3EA-6523-42C4-BF5D-D28223A0CCAD}" srcId="{680D4DF7-4F4B-41D9-8441-6015CDDB589C}" destId="{259DB22F-22A0-46A4-9A94-B00FC4ADA049}" srcOrd="3" destOrd="0" parTransId="{3D36E93C-18D3-4E1F-B733-0529CD56EFA2}" sibTransId="{1D74A8BC-08AB-4D16-BF61-C734E9E97DA3}"/>
    <dgm:cxn modelId="{FCA40343-561F-4199-BA93-CC4B8BCBC63F}" type="presOf" srcId="{FD7657D8-FD91-49A0-AFD7-3C9351F90B6B}" destId="{4F18606D-CC3C-471C-A686-3F13F2FA2172}" srcOrd="0" destOrd="0" presId="urn:microsoft.com/office/officeart/2005/8/layout/cycle6"/>
    <dgm:cxn modelId="{9BAE1180-9A15-4E0E-BDF5-79EEFD24E020}" type="presOf" srcId="{A4478C7A-518E-4D68-9F35-F55A8CED9A9E}" destId="{0C48ED28-750C-4B47-877E-C7AD3CA538A6}" srcOrd="0" destOrd="3" presId="urn:microsoft.com/office/officeart/2005/8/layout/cycle6"/>
    <dgm:cxn modelId="{CED24F16-04DE-4D5F-84C6-E3CCAA374BBD}" type="presOf" srcId="{B0F21979-98C2-432A-B0AF-900A5A7E3C0D}" destId="{224E3932-EABE-4E04-8534-7121CE9EC7F2}" srcOrd="0" destOrd="0" presId="urn:microsoft.com/office/officeart/2005/8/layout/cycle6"/>
    <dgm:cxn modelId="{0F2AF336-678F-4301-9DA0-26A7831A79A1}" type="presOf" srcId="{18563A96-93D9-4CDF-AA95-BFA4CB7A7E6D}" destId="{794BCE9E-CC78-4AA5-92C7-D47AE562644B}" srcOrd="0" destOrd="2" presId="urn:microsoft.com/office/officeart/2005/8/layout/cycle6"/>
    <dgm:cxn modelId="{B0149F9B-43A7-453E-A115-30F886F84B26}" srcId="{680D4DF7-4F4B-41D9-8441-6015CDDB589C}" destId="{1E7FDA16-4615-4D50-B6D3-409A0334C7F8}" srcOrd="0" destOrd="0" parTransId="{8306D82D-BF50-419A-92FD-4778C58E55C3}" sibTransId="{90123554-9127-45D0-9E3A-074CB86756E0}"/>
    <dgm:cxn modelId="{FE341FBA-CAC0-42F8-92EB-D462DEC2A320}" srcId="{307D6564-7EE4-4403-8295-0D31E5827F11}" destId="{D3C0887C-E9EF-4AB5-A373-C681EF780D3A}" srcOrd="0" destOrd="0" parTransId="{3F8DEC4A-F4CA-4FEB-BCCA-200E46846868}" sibTransId="{FD7657D8-FD91-49A0-AFD7-3C9351F90B6B}"/>
    <dgm:cxn modelId="{4A000FE9-69FA-4F3A-B13D-D1A772C5B714}" type="presOf" srcId="{9E3DAA26-6C2C-4830-9831-34552394B1D5}" destId="{A45EA96F-C1E5-4D67-868F-636876AA4A27}" srcOrd="0" destOrd="0" presId="urn:microsoft.com/office/officeart/2005/8/layout/cycle6"/>
    <dgm:cxn modelId="{FA590CFB-7F4F-4449-86C3-261081E92CC8}" type="presOf" srcId="{1E7FDA16-4615-4D50-B6D3-409A0334C7F8}" destId="{794BCE9E-CC78-4AA5-92C7-D47AE562644B}" srcOrd="0" destOrd="1" presId="urn:microsoft.com/office/officeart/2005/8/layout/cycle6"/>
    <dgm:cxn modelId="{D76AA213-B0E3-4843-BBDE-0FB52C9928ED}" type="presOf" srcId="{D81FDC12-CF94-4B48-9D67-8AD86605DDEE}" destId="{0C48ED28-750C-4B47-877E-C7AD3CA538A6}" srcOrd="0" destOrd="1" presId="urn:microsoft.com/office/officeart/2005/8/layout/cycle6"/>
    <dgm:cxn modelId="{B91F5917-C40E-4C74-AD18-622C5D86447E}" srcId="{307D6564-7EE4-4403-8295-0D31E5827F11}" destId="{59E36D39-2FBD-42DA-961E-7E0BCBC1DA99}" srcOrd="4" destOrd="0" parTransId="{BE187C68-1572-45D6-8E36-7B65242541AB}" sibTransId="{B0F21979-98C2-432A-B0AF-900A5A7E3C0D}"/>
    <dgm:cxn modelId="{AB1CBE68-F329-462B-98DC-44B3E6245462}" type="presOf" srcId="{259DB22F-22A0-46A4-9A94-B00FC4ADA049}" destId="{794BCE9E-CC78-4AA5-92C7-D47AE562644B}" srcOrd="0" destOrd="4" presId="urn:microsoft.com/office/officeart/2005/8/layout/cycle6"/>
    <dgm:cxn modelId="{695297B6-D0D3-45E7-9EF2-813A2376730D}" srcId="{307D6564-7EE4-4403-8295-0D31E5827F11}" destId="{BD496CA1-4CEA-48A6-88D6-3146741DFAD8}" srcOrd="3" destOrd="0" parTransId="{B8E56363-A1D7-4D27-8323-996C5D515E7D}" sibTransId="{D0CDE873-BC34-4D90-B362-CB9B718944A2}"/>
    <dgm:cxn modelId="{65569E32-F925-4E88-BB7C-BFFBC5DD7C6C}" type="presOf" srcId="{3EC05A47-53CC-44A3-A569-8476E26542DF}" destId="{234C8AD9-5EE1-4262-83A8-F288928BAEE4}" srcOrd="0" destOrd="0" presId="urn:microsoft.com/office/officeart/2005/8/layout/cycle6"/>
    <dgm:cxn modelId="{35F96F80-8241-4538-A4EA-179080AF337F}" type="presOf" srcId="{AAF299A4-4559-47FC-8FF4-F6A911A152E9}" destId="{0C48ED28-750C-4B47-877E-C7AD3CA538A6}" srcOrd="0" destOrd="2" presId="urn:microsoft.com/office/officeart/2005/8/layout/cycle6"/>
    <dgm:cxn modelId="{E3A93151-BA42-427E-863F-EBE949CD9C43}" srcId="{680D4DF7-4F4B-41D9-8441-6015CDDB589C}" destId="{18563A96-93D9-4CDF-AA95-BFA4CB7A7E6D}" srcOrd="1" destOrd="0" parTransId="{DE6C8B21-4115-4950-801D-E77C93249955}" sibTransId="{2527702E-7EF6-4126-9CED-0B7CE7D0DAF2}"/>
    <dgm:cxn modelId="{9B7D4127-7A51-45E4-9D83-2FB5869FCFE9}" srcId="{D3C0887C-E9EF-4AB5-A373-C681EF780D3A}" destId="{D81FDC12-CF94-4B48-9D67-8AD86605DDEE}" srcOrd="0" destOrd="0" parTransId="{E6173224-3B7D-4E04-B0BE-80E8F0D4C73C}" sibTransId="{5900C443-AA53-4AE3-A04A-9A239705B059}"/>
    <dgm:cxn modelId="{E985CFD0-ABCE-4D49-948F-98A099F54B2B}" type="presOf" srcId="{59E36D39-2FBD-42DA-961E-7E0BCBC1DA99}" destId="{409AB472-EE7D-48A9-9DAC-426BE00BF4E7}" srcOrd="0" destOrd="0" presId="urn:microsoft.com/office/officeart/2005/8/layout/cycle6"/>
    <dgm:cxn modelId="{05650062-8985-46F4-AD10-38551365940C}" type="presOf" srcId="{523946A1-7918-496B-AD65-5C753F63131E}" destId="{83C01C86-54A6-4CCA-A6D5-11CFC4BB5CD3}" srcOrd="0" destOrd="0" presId="urn:microsoft.com/office/officeart/2005/8/layout/cycle6"/>
    <dgm:cxn modelId="{BC0974AD-DAB9-4020-A75A-E491836B2992}" srcId="{307D6564-7EE4-4403-8295-0D31E5827F11}" destId="{680D4DF7-4F4B-41D9-8441-6015CDDB589C}" srcOrd="1" destOrd="0" parTransId="{089B92EC-36D3-4F6F-A2B1-F2222067052A}" sibTransId="{9E3DAA26-6C2C-4830-9831-34552394B1D5}"/>
    <dgm:cxn modelId="{F17582D5-B10B-4F14-96B2-75DB866205C9}" type="presOf" srcId="{BD774CE9-D068-4251-AB63-73A57A4F4F4A}" destId="{794BCE9E-CC78-4AA5-92C7-D47AE562644B}" srcOrd="0" destOrd="3" presId="urn:microsoft.com/office/officeart/2005/8/layout/cycle6"/>
    <dgm:cxn modelId="{03F102D7-FD45-44FE-A8BE-473757CB8547}" srcId="{680D4DF7-4F4B-41D9-8441-6015CDDB589C}" destId="{BD774CE9-D068-4251-AB63-73A57A4F4F4A}" srcOrd="2" destOrd="0" parTransId="{550965F1-40D2-4533-975E-96A83B47783E}" sibTransId="{88956572-CC3E-44F8-9D44-0A5876A62B4B}"/>
    <dgm:cxn modelId="{0F322D6A-AFC2-4EBF-91CF-0F64FDAA7664}" srcId="{D3C0887C-E9EF-4AB5-A373-C681EF780D3A}" destId="{AAF299A4-4559-47FC-8FF4-F6A911A152E9}" srcOrd="1" destOrd="0" parTransId="{36647C6F-73BF-4EF2-8F2B-73C50A98AB2B}" sibTransId="{051EB164-E6D2-4309-8505-C775B97CB9B0}"/>
    <dgm:cxn modelId="{605A0316-2AF3-45C4-890C-85A5B1905862}" type="presParOf" srcId="{0A850040-7096-4929-AE89-EE29AB5D0A24}" destId="{0C48ED28-750C-4B47-877E-C7AD3CA538A6}" srcOrd="0" destOrd="0" presId="urn:microsoft.com/office/officeart/2005/8/layout/cycle6"/>
    <dgm:cxn modelId="{2353A62F-B896-411C-A94C-5DE7F9C3A705}" type="presParOf" srcId="{0A850040-7096-4929-AE89-EE29AB5D0A24}" destId="{3DD6EC17-DA37-46C0-ABAD-97178A039A8A}" srcOrd="1" destOrd="0" presId="urn:microsoft.com/office/officeart/2005/8/layout/cycle6"/>
    <dgm:cxn modelId="{1B1E809D-ACF3-4D61-9388-5DC605687C3E}" type="presParOf" srcId="{0A850040-7096-4929-AE89-EE29AB5D0A24}" destId="{4F18606D-CC3C-471C-A686-3F13F2FA2172}" srcOrd="2" destOrd="0" presId="urn:microsoft.com/office/officeart/2005/8/layout/cycle6"/>
    <dgm:cxn modelId="{95D33931-6BD0-4434-8B09-1B173B831198}" type="presParOf" srcId="{0A850040-7096-4929-AE89-EE29AB5D0A24}" destId="{794BCE9E-CC78-4AA5-92C7-D47AE562644B}" srcOrd="3" destOrd="0" presId="urn:microsoft.com/office/officeart/2005/8/layout/cycle6"/>
    <dgm:cxn modelId="{1485336C-F658-48F6-9D8F-8B874150329C}" type="presParOf" srcId="{0A850040-7096-4929-AE89-EE29AB5D0A24}" destId="{539B287C-0929-41E5-8ACA-B0C21DD414B3}" srcOrd="4" destOrd="0" presId="urn:microsoft.com/office/officeart/2005/8/layout/cycle6"/>
    <dgm:cxn modelId="{EFF36972-CB98-472F-B5E7-98D006431DE9}" type="presParOf" srcId="{0A850040-7096-4929-AE89-EE29AB5D0A24}" destId="{A45EA96F-C1E5-4D67-868F-636876AA4A27}" srcOrd="5" destOrd="0" presId="urn:microsoft.com/office/officeart/2005/8/layout/cycle6"/>
    <dgm:cxn modelId="{E1FFAB11-D1E3-45EB-B4B3-8BD9C63E60DA}" type="presParOf" srcId="{0A850040-7096-4929-AE89-EE29AB5D0A24}" destId="{234C8AD9-5EE1-4262-83A8-F288928BAEE4}" srcOrd="6" destOrd="0" presId="urn:microsoft.com/office/officeart/2005/8/layout/cycle6"/>
    <dgm:cxn modelId="{3335A9D9-BD7B-4AF3-B08B-01112A44C432}" type="presParOf" srcId="{0A850040-7096-4929-AE89-EE29AB5D0A24}" destId="{5B87CC0B-1C60-410D-A08B-B41DC86C2415}" srcOrd="7" destOrd="0" presId="urn:microsoft.com/office/officeart/2005/8/layout/cycle6"/>
    <dgm:cxn modelId="{BE7F9DDD-31E7-4097-85D1-2F6581E9FB1D}" type="presParOf" srcId="{0A850040-7096-4929-AE89-EE29AB5D0A24}" destId="{83C01C86-54A6-4CCA-A6D5-11CFC4BB5CD3}" srcOrd="8" destOrd="0" presId="urn:microsoft.com/office/officeart/2005/8/layout/cycle6"/>
    <dgm:cxn modelId="{7E5E848C-4574-4354-A96A-DADF4CDF84E8}" type="presParOf" srcId="{0A850040-7096-4929-AE89-EE29AB5D0A24}" destId="{528D028D-B170-429A-9CAB-51495B08417B}" srcOrd="9" destOrd="0" presId="urn:microsoft.com/office/officeart/2005/8/layout/cycle6"/>
    <dgm:cxn modelId="{A20D90F0-1F13-422F-AF94-FCC255771A00}" type="presParOf" srcId="{0A850040-7096-4929-AE89-EE29AB5D0A24}" destId="{A60CFE7F-508F-4C57-90B8-9107F65409F3}" srcOrd="10" destOrd="0" presId="urn:microsoft.com/office/officeart/2005/8/layout/cycle6"/>
    <dgm:cxn modelId="{DD92F4F8-3E42-4D53-A4C4-32698A2836C5}" type="presParOf" srcId="{0A850040-7096-4929-AE89-EE29AB5D0A24}" destId="{F3C3EB1D-1829-42A5-8B79-63B0C9E6FC74}" srcOrd="11" destOrd="0" presId="urn:microsoft.com/office/officeart/2005/8/layout/cycle6"/>
    <dgm:cxn modelId="{BF646F17-5202-4B1F-9464-49E177A40128}" type="presParOf" srcId="{0A850040-7096-4929-AE89-EE29AB5D0A24}" destId="{409AB472-EE7D-48A9-9DAC-426BE00BF4E7}" srcOrd="12" destOrd="0" presId="urn:microsoft.com/office/officeart/2005/8/layout/cycle6"/>
    <dgm:cxn modelId="{7D0548EB-99DC-4C1E-A9EC-A23637F3C5C3}" type="presParOf" srcId="{0A850040-7096-4929-AE89-EE29AB5D0A24}" destId="{337C86CA-BEA5-4BBE-BF17-2D7D1D88283A}" srcOrd="13" destOrd="0" presId="urn:microsoft.com/office/officeart/2005/8/layout/cycle6"/>
    <dgm:cxn modelId="{5AFCD070-4F52-49C9-819D-782964B826E7}" type="presParOf" srcId="{0A850040-7096-4929-AE89-EE29AB5D0A24}" destId="{224E3932-EABE-4E04-8534-7121CE9EC7F2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6DFEA-C634-4076-A5A5-16B7EB865558}">
      <dsp:nvSpPr>
        <dsp:cNvPr id="0" name=""/>
        <dsp:cNvSpPr/>
      </dsp:nvSpPr>
      <dsp:spPr>
        <a:xfrm rot="5400000">
          <a:off x="5560615" y="-1947476"/>
          <a:ext cx="2190801" cy="6255493"/>
        </a:xfrm>
        <a:prstGeom prst="round2Same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Intégration des RPS dans le DUER par l’analyse de situations problème / Projet ARACT – Chargée de mission Qualité de Vie au Travail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Travail sur le climat scolaire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Maintien dans l’emploi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Partenariat /Réseau PAS</a:t>
          </a:r>
          <a:endParaRPr lang="fr-FR" sz="1800" kern="1200" dirty="0"/>
        </a:p>
      </dsp:txBody>
      <dsp:txXfrm rot="-5400000">
        <a:off x="3528269" y="191816"/>
        <a:ext cx="6148547" cy="1976909"/>
      </dsp:txXfrm>
    </dsp:sp>
    <dsp:sp modelId="{FCF2CFAA-5FFA-4285-9726-9D43270BD925}">
      <dsp:nvSpPr>
        <dsp:cNvPr id="0" name=""/>
        <dsp:cNvSpPr/>
      </dsp:nvSpPr>
      <dsp:spPr>
        <a:xfrm>
          <a:off x="0" y="57825"/>
          <a:ext cx="3518715" cy="207673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b="1" kern="1200" dirty="0" smtClean="0">
              <a:solidFill>
                <a:schemeClr val="bg1"/>
              </a:solidFill>
            </a:rPr>
            <a:t>Plan académique de prévention des risques psychosociaux</a:t>
          </a:r>
          <a:endParaRPr lang="fr-FR" sz="3100" b="1" kern="1200" dirty="0">
            <a:solidFill>
              <a:schemeClr val="bg1"/>
            </a:solidFill>
          </a:endParaRPr>
        </a:p>
      </dsp:txBody>
      <dsp:txXfrm>
        <a:off x="101378" y="159203"/>
        <a:ext cx="3315959" cy="1873975"/>
      </dsp:txXfrm>
    </dsp:sp>
    <dsp:sp modelId="{AD024FB6-B830-4C91-9E20-C4BF908A9C75}">
      <dsp:nvSpPr>
        <dsp:cNvPr id="0" name=""/>
        <dsp:cNvSpPr/>
      </dsp:nvSpPr>
      <dsp:spPr>
        <a:xfrm rot="5400000">
          <a:off x="5885532" y="115998"/>
          <a:ext cx="1534852" cy="6261608"/>
        </a:xfrm>
        <a:prstGeom prst="round2Same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2100" kern="1200" dirty="0" smtClean="0"/>
            <a:t>Prévention des risques professionnels (dont les situations RPS-violences)</a:t>
          </a:r>
          <a:endParaRPr lang="fr-FR" sz="21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2100" kern="1200" dirty="0" smtClean="0"/>
            <a:t>Visites d’établissements</a:t>
          </a:r>
          <a:endParaRPr lang="fr-FR" sz="21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2100" kern="1200" dirty="0" smtClean="0"/>
            <a:t>Les Conseillers de prévention et ISST</a:t>
          </a:r>
          <a:endParaRPr lang="fr-FR" sz="2100" kern="1200" dirty="0"/>
        </a:p>
      </dsp:txBody>
      <dsp:txXfrm rot="-5400000">
        <a:off x="3522155" y="2554301"/>
        <a:ext cx="6186683" cy="1385002"/>
      </dsp:txXfrm>
    </dsp:sp>
    <dsp:sp modelId="{8E2F9A49-5472-4209-8DD9-D2D41E95C6D1}">
      <dsp:nvSpPr>
        <dsp:cNvPr id="0" name=""/>
        <dsp:cNvSpPr/>
      </dsp:nvSpPr>
      <dsp:spPr>
        <a:xfrm>
          <a:off x="0" y="2287519"/>
          <a:ext cx="3522154" cy="191856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b="1" kern="1200" dirty="0" smtClean="0">
              <a:solidFill>
                <a:schemeClr val="bg1"/>
              </a:solidFill>
            </a:rPr>
            <a:t>CHSCT</a:t>
          </a:r>
          <a:r>
            <a:rPr lang="fr-FR" sz="3100" kern="1200" dirty="0" smtClean="0"/>
            <a:t> </a:t>
          </a:r>
          <a:endParaRPr lang="fr-FR" sz="3100" kern="1200" dirty="0"/>
        </a:p>
      </dsp:txBody>
      <dsp:txXfrm>
        <a:off x="93657" y="2381176"/>
        <a:ext cx="3334840" cy="17312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81CA0C-CCE0-4DB1-8D40-DAA9B727A866}">
      <dsp:nvSpPr>
        <dsp:cNvPr id="0" name=""/>
        <dsp:cNvSpPr/>
      </dsp:nvSpPr>
      <dsp:spPr>
        <a:xfrm>
          <a:off x="1390173" y="2412"/>
          <a:ext cx="7003416" cy="420204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500" kern="1200" dirty="0" smtClean="0">
              <a:solidFill>
                <a:schemeClr val="bg1"/>
              </a:solidFill>
            </a:rPr>
            <a:t>Prévention des violences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500" kern="1200" dirty="0" smtClean="0">
              <a:solidFill>
                <a:schemeClr val="bg1"/>
              </a:solidFill>
            </a:rPr>
            <a:t>Formation</a:t>
          </a:r>
          <a:endParaRPr lang="fr-FR" sz="6500" kern="1200" dirty="0">
            <a:solidFill>
              <a:schemeClr val="bg1"/>
            </a:solidFill>
          </a:endParaRPr>
        </a:p>
      </dsp:txBody>
      <dsp:txXfrm>
        <a:off x="1390173" y="2412"/>
        <a:ext cx="7003416" cy="42020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4781F-4ACF-4853-B02A-D4F9C0BDC032}">
      <dsp:nvSpPr>
        <dsp:cNvPr id="0" name=""/>
        <dsp:cNvSpPr/>
      </dsp:nvSpPr>
      <dsp:spPr>
        <a:xfrm>
          <a:off x="1345" y="109019"/>
          <a:ext cx="2624552" cy="26245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438" tIns="25400" rIns="14443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rgbClr val="002060"/>
              </a:solidFill>
            </a:rPr>
            <a:t>« Accompagnement des personnels victimes de violence » personnels santé sociaux RH</a:t>
          </a:r>
          <a:endParaRPr lang="fr-FR" sz="2000" kern="1200" dirty="0">
            <a:solidFill>
              <a:srgbClr val="002060"/>
            </a:solidFill>
          </a:endParaRPr>
        </a:p>
      </dsp:txBody>
      <dsp:txXfrm>
        <a:off x="385702" y="493376"/>
        <a:ext cx="1855838" cy="1855838"/>
      </dsp:txXfrm>
    </dsp:sp>
    <dsp:sp modelId="{0BF279F0-D6EB-464A-8BC2-9425AF9582BE}">
      <dsp:nvSpPr>
        <dsp:cNvPr id="0" name=""/>
        <dsp:cNvSpPr/>
      </dsp:nvSpPr>
      <dsp:spPr>
        <a:xfrm>
          <a:off x="2144019" y="78889"/>
          <a:ext cx="2624552" cy="26245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438" tIns="25400" rIns="14443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rgbClr val="002060"/>
              </a:solidFill>
            </a:rPr>
            <a:t>"prévention des conflits »  AED</a:t>
          </a:r>
          <a:endParaRPr lang="fr-FR" sz="2000" kern="1200" dirty="0">
            <a:solidFill>
              <a:srgbClr val="002060"/>
            </a:solidFill>
          </a:endParaRPr>
        </a:p>
      </dsp:txBody>
      <dsp:txXfrm>
        <a:off x="2528376" y="463246"/>
        <a:ext cx="1855838" cy="1855838"/>
      </dsp:txXfrm>
    </dsp:sp>
    <dsp:sp modelId="{B69BE2AE-7646-4695-87F7-2ECDD8E674B3}">
      <dsp:nvSpPr>
        <dsp:cNvPr id="0" name=""/>
        <dsp:cNvSpPr/>
      </dsp:nvSpPr>
      <dsp:spPr>
        <a:xfrm>
          <a:off x="4200629" y="109019"/>
          <a:ext cx="2624552" cy="26245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438" tIns="25400" rIns="14443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rgbClr val="002060"/>
              </a:solidFill>
            </a:rPr>
            <a:t>« Gestion des situations difficiles »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rgbClr val="002060"/>
              </a:solidFill>
            </a:rPr>
            <a:t>2</a:t>
          </a:r>
          <a:r>
            <a:rPr lang="fr-FR" sz="2000" kern="1200" baseline="30000" dirty="0" smtClean="0">
              <a:solidFill>
                <a:srgbClr val="002060"/>
              </a:solidFill>
            </a:rPr>
            <a:t>nd</a:t>
          </a:r>
          <a:r>
            <a:rPr lang="fr-FR" sz="2000" kern="1200" dirty="0" smtClean="0">
              <a:solidFill>
                <a:srgbClr val="002060"/>
              </a:solidFill>
            </a:rPr>
            <a:t> degré</a:t>
          </a:r>
          <a:endParaRPr lang="fr-FR" sz="2000" kern="1200" dirty="0">
            <a:solidFill>
              <a:srgbClr val="002060"/>
            </a:solidFill>
          </a:endParaRPr>
        </a:p>
      </dsp:txBody>
      <dsp:txXfrm>
        <a:off x="4584986" y="493376"/>
        <a:ext cx="1855838" cy="1855838"/>
      </dsp:txXfrm>
    </dsp:sp>
    <dsp:sp modelId="{21E1703A-137F-49F3-8340-BE802FC0F8CE}">
      <dsp:nvSpPr>
        <dsp:cNvPr id="0" name=""/>
        <dsp:cNvSpPr/>
      </dsp:nvSpPr>
      <dsp:spPr>
        <a:xfrm>
          <a:off x="6300271" y="109019"/>
          <a:ext cx="2624552" cy="26245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438" tIns="25400" rIns="14443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rgbClr val="002060"/>
              </a:solidFill>
            </a:rPr>
            <a:t>« Echanger avec les parents ou d’autres professionnels pour une meilleure collaboration » </a:t>
          </a:r>
          <a:r>
            <a:rPr lang="fr-FR" sz="1800" kern="1200" dirty="0" smtClean="0">
              <a:solidFill>
                <a:srgbClr val="002060"/>
              </a:solidFill>
            </a:rPr>
            <a:t>Directeurs d’école </a:t>
          </a:r>
        </a:p>
      </dsp:txBody>
      <dsp:txXfrm>
        <a:off x="6684628" y="493376"/>
        <a:ext cx="1855838" cy="1855838"/>
      </dsp:txXfrm>
    </dsp:sp>
    <dsp:sp modelId="{AB814B45-A0DC-407B-8031-079C83C46C0B}">
      <dsp:nvSpPr>
        <dsp:cNvPr id="0" name=""/>
        <dsp:cNvSpPr/>
      </dsp:nvSpPr>
      <dsp:spPr>
        <a:xfrm>
          <a:off x="8399912" y="109019"/>
          <a:ext cx="2624552" cy="26245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438" tIns="25400" rIns="14443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rgbClr val="002060"/>
              </a:solidFill>
            </a:rPr>
            <a:t>« analyser et comprendre une situation » </a:t>
          </a:r>
          <a:r>
            <a:rPr lang="fr-FR" sz="1800" kern="1200" dirty="0" smtClean="0">
              <a:solidFill>
                <a:srgbClr val="002060"/>
              </a:solidFill>
            </a:rPr>
            <a:t>dans le contexte professionnel des personnels d’encadrement</a:t>
          </a:r>
        </a:p>
      </dsp:txBody>
      <dsp:txXfrm>
        <a:off x="8784269" y="493376"/>
        <a:ext cx="1855838" cy="18558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4781F-4ACF-4853-B02A-D4F9C0BDC032}">
      <dsp:nvSpPr>
        <dsp:cNvPr id="0" name=""/>
        <dsp:cNvSpPr/>
      </dsp:nvSpPr>
      <dsp:spPr>
        <a:xfrm>
          <a:off x="1426" y="339"/>
          <a:ext cx="2782277" cy="278227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118" tIns="25400" rIns="15311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rgbClr val="002060"/>
              </a:solidFill>
            </a:rPr>
            <a:t>Formation RPS (stress harcèlement, violence) </a:t>
          </a:r>
          <a:r>
            <a:rPr lang="fr-FR" sz="1800" kern="1200" dirty="0" smtClean="0">
              <a:solidFill>
                <a:srgbClr val="002060"/>
              </a:solidFill>
            </a:rPr>
            <a:t>CHSCTA et D, gestionnaires, Personnels de direction, etc.</a:t>
          </a:r>
          <a:endParaRPr lang="fr-FR" sz="1800" kern="1200" dirty="0">
            <a:solidFill>
              <a:srgbClr val="002060"/>
            </a:solidFill>
          </a:endParaRPr>
        </a:p>
      </dsp:txBody>
      <dsp:txXfrm>
        <a:off x="408881" y="407794"/>
        <a:ext cx="1967367" cy="1967367"/>
      </dsp:txXfrm>
    </dsp:sp>
    <dsp:sp modelId="{56E9760C-9923-40AD-965B-2E42767A22BB}">
      <dsp:nvSpPr>
        <dsp:cNvPr id="0" name=""/>
        <dsp:cNvSpPr/>
      </dsp:nvSpPr>
      <dsp:spPr>
        <a:xfrm>
          <a:off x="2227248" y="339"/>
          <a:ext cx="2782277" cy="278227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118" tIns="25400" rIns="15311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"</a:t>
          </a:r>
          <a:r>
            <a:rPr lang="fr-FR" sz="2000" kern="1200" dirty="0" smtClean="0">
              <a:solidFill>
                <a:srgbClr val="002060"/>
              </a:solidFill>
            </a:rPr>
            <a:t>Faire face aux situations de violence » </a:t>
          </a:r>
          <a:r>
            <a:rPr lang="fr-FR" sz="1800" kern="1200" dirty="0" smtClean="0">
              <a:solidFill>
                <a:srgbClr val="002060"/>
              </a:solidFill>
            </a:rPr>
            <a:t>Assistants Sociaux</a:t>
          </a:r>
          <a:endParaRPr lang="fr-FR" sz="2000" kern="1200" dirty="0">
            <a:solidFill>
              <a:srgbClr val="002060"/>
            </a:solidFill>
          </a:endParaRPr>
        </a:p>
      </dsp:txBody>
      <dsp:txXfrm>
        <a:off x="2634703" y="407794"/>
        <a:ext cx="1967367" cy="1967367"/>
      </dsp:txXfrm>
    </dsp:sp>
    <dsp:sp modelId="{DC6DF3CB-2E3B-44DA-9D10-C1326811D937}">
      <dsp:nvSpPr>
        <dsp:cNvPr id="0" name=""/>
        <dsp:cNvSpPr/>
      </dsp:nvSpPr>
      <dsp:spPr>
        <a:xfrm>
          <a:off x="4453070" y="339"/>
          <a:ext cx="2782277" cy="278227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118" tIns="25400" rIns="15311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rgbClr val="002060"/>
              </a:solidFill>
            </a:rPr>
            <a:t>« La gestion des situations complexes à l'école dans la fonction de Directeur »</a:t>
          </a:r>
          <a:endParaRPr lang="fr-FR" sz="2000" kern="1200" dirty="0">
            <a:solidFill>
              <a:srgbClr val="002060"/>
            </a:solidFill>
          </a:endParaRPr>
        </a:p>
      </dsp:txBody>
      <dsp:txXfrm>
        <a:off x="4860525" y="407794"/>
        <a:ext cx="1967367" cy="1967367"/>
      </dsp:txXfrm>
    </dsp:sp>
    <dsp:sp modelId="{C49CAFFD-618C-4843-9043-F76303E7D6A1}">
      <dsp:nvSpPr>
        <dsp:cNvPr id="0" name=""/>
        <dsp:cNvSpPr/>
      </dsp:nvSpPr>
      <dsp:spPr>
        <a:xfrm>
          <a:off x="6678892" y="339"/>
          <a:ext cx="2782277" cy="278227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118" tIns="25400" rIns="15311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rgbClr val="002060"/>
              </a:solidFill>
            </a:rPr>
            <a:t>« Gestion des situations difficiles » </a:t>
          </a:r>
          <a:r>
            <a:rPr lang="fr-FR" sz="1800" kern="1200" dirty="0" smtClean="0">
              <a:solidFill>
                <a:srgbClr val="002060"/>
              </a:solidFill>
            </a:rPr>
            <a:t>Directeurs d’école</a:t>
          </a:r>
        </a:p>
      </dsp:txBody>
      <dsp:txXfrm>
        <a:off x="7086347" y="407794"/>
        <a:ext cx="1967367" cy="1967367"/>
      </dsp:txXfrm>
    </dsp:sp>
    <dsp:sp modelId="{E1FD191F-8410-4E2F-9B18-FCDF85AD602D}">
      <dsp:nvSpPr>
        <dsp:cNvPr id="0" name=""/>
        <dsp:cNvSpPr/>
      </dsp:nvSpPr>
      <dsp:spPr>
        <a:xfrm>
          <a:off x="8904713" y="339"/>
          <a:ext cx="2782277" cy="278227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118" tIns="34290" rIns="153118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"</a:t>
          </a:r>
          <a:r>
            <a:rPr lang="fr-FR" sz="2700" kern="1200" dirty="0" smtClean="0">
              <a:solidFill>
                <a:srgbClr val="002060"/>
              </a:solidFill>
            </a:rPr>
            <a:t>Régulation des tensions au travail » </a:t>
          </a:r>
        </a:p>
      </dsp:txBody>
      <dsp:txXfrm>
        <a:off x="9312168" y="407794"/>
        <a:ext cx="1967367" cy="19673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6103F-7BDC-4331-94C7-3B0334724066}">
      <dsp:nvSpPr>
        <dsp:cNvPr id="0" name=""/>
        <dsp:cNvSpPr/>
      </dsp:nvSpPr>
      <dsp:spPr>
        <a:xfrm>
          <a:off x="1570804" y="617"/>
          <a:ext cx="3395927" cy="203755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800" kern="1200" dirty="0" smtClean="0">
              <a:solidFill>
                <a:srgbClr val="002060"/>
              </a:solidFill>
            </a:rPr>
            <a:t>Accompagnement des personnels par les services RH, Santé, Sociaux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1570804" y="617"/>
        <a:ext cx="3395927" cy="2037556"/>
      </dsp:txXfrm>
    </dsp:sp>
    <dsp:sp modelId="{42C452CB-9575-435D-8131-ADB781D38317}">
      <dsp:nvSpPr>
        <dsp:cNvPr id="0" name=""/>
        <dsp:cNvSpPr/>
      </dsp:nvSpPr>
      <dsp:spPr>
        <a:xfrm>
          <a:off x="5306325" y="617"/>
          <a:ext cx="3395927" cy="203755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rgbClr val="002060"/>
              </a:solidFill>
            </a:rPr>
            <a:t>Cellule d’écoute en cas d’évènement grave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002060"/>
              </a:solidFill>
            </a:rPr>
            <a:t>Concerne les élèves et les personnels</a:t>
          </a:r>
          <a:endParaRPr lang="fr-FR" sz="1700" kern="1200" dirty="0">
            <a:solidFill>
              <a:srgbClr val="002060"/>
            </a:solidFill>
          </a:endParaRPr>
        </a:p>
      </dsp:txBody>
      <dsp:txXfrm>
        <a:off x="5306325" y="617"/>
        <a:ext cx="3395927" cy="2037556"/>
      </dsp:txXfrm>
    </dsp:sp>
    <dsp:sp modelId="{C2DF74CC-5AAA-44A0-8AE0-F5FB30A87D58}">
      <dsp:nvSpPr>
        <dsp:cNvPr id="0" name=""/>
        <dsp:cNvSpPr/>
      </dsp:nvSpPr>
      <dsp:spPr>
        <a:xfrm>
          <a:off x="1570804" y="2377766"/>
          <a:ext cx="3395927" cy="203755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rgbClr val="002060"/>
              </a:solidFill>
            </a:rPr>
            <a:t>Espaces d’accueil et d’écoute</a:t>
          </a:r>
          <a:endParaRPr lang="fr-FR" sz="1800" kern="1200" dirty="0">
            <a:solidFill>
              <a:srgbClr val="002060"/>
            </a:solidFill>
          </a:endParaRPr>
        </a:p>
      </dsp:txBody>
      <dsp:txXfrm>
        <a:off x="1570804" y="2377766"/>
        <a:ext cx="3395927" cy="2037556"/>
      </dsp:txXfrm>
    </dsp:sp>
    <dsp:sp modelId="{A4F08518-1FA2-4876-B30C-B3A16C09BB01}">
      <dsp:nvSpPr>
        <dsp:cNvPr id="0" name=""/>
        <dsp:cNvSpPr/>
      </dsp:nvSpPr>
      <dsp:spPr>
        <a:xfrm>
          <a:off x="5306325" y="2377766"/>
          <a:ext cx="3395927" cy="203755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rgbClr val="002060"/>
              </a:solidFill>
            </a:rPr>
            <a:t>Accompagnement d’équipes d’écoles ou d’EPLE en difficulté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002060"/>
              </a:solidFill>
            </a:rPr>
            <a:t>(gestion de conflits internes ou externes/ situations difficiles concernant des élèves/contextes particuliers)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>
            <a:solidFill>
              <a:srgbClr val="002060"/>
            </a:solidFill>
          </a:endParaRPr>
        </a:p>
      </dsp:txBody>
      <dsp:txXfrm>
        <a:off x="5306325" y="2377766"/>
        <a:ext cx="3395927" cy="20375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8ED28-750C-4B47-877E-C7AD3CA538A6}">
      <dsp:nvSpPr>
        <dsp:cNvPr id="0" name=""/>
        <dsp:cNvSpPr/>
      </dsp:nvSpPr>
      <dsp:spPr>
        <a:xfrm>
          <a:off x="4626479" y="76051"/>
          <a:ext cx="2369730" cy="174935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400" b="1" kern="1200" dirty="0" smtClean="0">
              <a:solidFill>
                <a:schemeClr val="bg1"/>
              </a:solidFill>
            </a:rPr>
            <a:t>Supérieur hiérarchique direct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fr-FR" sz="1400" b="1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chemeClr val="bg1"/>
              </a:solidFill>
            </a:rPr>
            <a:t>Chef d’établissement ou de service</a:t>
          </a:r>
          <a:endParaRPr lang="fr-FR" sz="1400" b="1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chemeClr val="bg1"/>
              </a:solidFill>
            </a:rPr>
            <a:t>Gestionnaire</a:t>
          </a:r>
          <a:endParaRPr lang="fr-FR" sz="1400" b="1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solidFill>
                <a:schemeClr val="bg1"/>
              </a:solidFill>
            </a:rPr>
            <a:t>Etc.</a:t>
          </a:r>
          <a:endParaRPr lang="fr-FR" sz="1400" kern="1200" dirty="0">
            <a:solidFill>
              <a:schemeClr val="bg1"/>
            </a:solidFill>
          </a:endParaRPr>
        </a:p>
      </dsp:txBody>
      <dsp:txXfrm>
        <a:off x="4711875" y="161447"/>
        <a:ext cx="2198938" cy="1578558"/>
      </dsp:txXfrm>
    </dsp:sp>
    <dsp:sp modelId="{4F18606D-CC3C-471C-A686-3F13F2FA2172}">
      <dsp:nvSpPr>
        <dsp:cNvPr id="0" name=""/>
        <dsp:cNvSpPr/>
      </dsp:nvSpPr>
      <dsp:spPr>
        <a:xfrm>
          <a:off x="3552831" y="1108982"/>
          <a:ext cx="5105522" cy="5105522"/>
        </a:xfrm>
        <a:custGeom>
          <a:avLst/>
          <a:gdLst/>
          <a:ahLst/>
          <a:cxnLst/>
          <a:rect l="0" t="0" r="0" b="0"/>
          <a:pathLst>
            <a:path>
              <a:moveTo>
                <a:pt x="3453566" y="164217"/>
              </a:moveTo>
              <a:arcTo wR="2552761" hR="2552761" stAng="17439795" swAng="1447190"/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BCE9E-CC78-4AA5-92C7-D47AE562644B}">
      <dsp:nvSpPr>
        <dsp:cNvPr id="0" name=""/>
        <dsp:cNvSpPr/>
      </dsp:nvSpPr>
      <dsp:spPr>
        <a:xfrm>
          <a:off x="7019735" y="1857528"/>
          <a:ext cx="2440498" cy="132697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DRH</a:t>
          </a:r>
          <a:endParaRPr lang="fr-FR" sz="1400" b="1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chemeClr val="bg1"/>
              </a:solidFill>
            </a:rPr>
            <a:t>Division des personnels </a:t>
          </a:r>
          <a:endParaRPr lang="fr-FR" sz="1400" b="1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chemeClr val="bg1"/>
              </a:solidFill>
            </a:rPr>
            <a:t>Conseiller Mobilité Carrière</a:t>
          </a:r>
          <a:endParaRPr lang="fr-FR" sz="1400" b="1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chemeClr val="bg1"/>
              </a:solidFill>
            </a:rPr>
            <a:t>Correspondant handicap</a:t>
          </a:r>
          <a:endParaRPr lang="fr-FR" sz="1400" b="1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400" kern="1200" dirty="0"/>
        </a:p>
      </dsp:txBody>
      <dsp:txXfrm>
        <a:off x="7084512" y="1922305"/>
        <a:ext cx="2310944" cy="1197417"/>
      </dsp:txXfrm>
    </dsp:sp>
    <dsp:sp modelId="{A45EA96F-C1E5-4D67-868F-636876AA4A27}">
      <dsp:nvSpPr>
        <dsp:cNvPr id="0" name=""/>
        <dsp:cNvSpPr/>
      </dsp:nvSpPr>
      <dsp:spPr>
        <a:xfrm>
          <a:off x="3325230" y="42621"/>
          <a:ext cx="5105522" cy="5105522"/>
        </a:xfrm>
        <a:custGeom>
          <a:avLst/>
          <a:gdLst/>
          <a:ahLst/>
          <a:cxnLst/>
          <a:rect l="0" t="0" r="0" b="0"/>
          <a:pathLst>
            <a:path>
              <a:moveTo>
                <a:pt x="5033951" y="3152999"/>
              </a:moveTo>
              <a:arcTo wR="2552761" hR="2552761" stAng="815967" swAng="1522356"/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C8AD9-5EE1-4262-83A8-F288928BAEE4}">
      <dsp:nvSpPr>
        <dsp:cNvPr id="0" name=""/>
        <dsp:cNvSpPr/>
      </dsp:nvSpPr>
      <dsp:spPr>
        <a:xfrm>
          <a:off x="6448715" y="4209794"/>
          <a:ext cx="1963598" cy="12763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Service Médical</a:t>
          </a:r>
        </a:p>
      </dsp:txBody>
      <dsp:txXfrm>
        <a:off x="6511021" y="4272100"/>
        <a:ext cx="1838986" cy="1151727"/>
      </dsp:txXfrm>
    </dsp:sp>
    <dsp:sp modelId="{83C01C86-54A6-4CCA-A6D5-11CFC4BB5CD3}">
      <dsp:nvSpPr>
        <dsp:cNvPr id="0" name=""/>
        <dsp:cNvSpPr/>
      </dsp:nvSpPr>
      <dsp:spPr>
        <a:xfrm>
          <a:off x="3417772" y="389529"/>
          <a:ext cx="5105522" cy="5105522"/>
        </a:xfrm>
        <a:custGeom>
          <a:avLst/>
          <a:gdLst/>
          <a:ahLst/>
          <a:cxnLst/>
          <a:rect l="0" t="0" r="0" b="0"/>
          <a:pathLst>
            <a:path>
              <a:moveTo>
                <a:pt x="3019260" y="5062535"/>
              </a:moveTo>
              <a:arcTo wR="2552761" hR="2552761" stAng="4768226" swAng="1583729"/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D028D-B170-429A-9CAB-51495B08417B}">
      <dsp:nvSpPr>
        <dsp:cNvPr id="0" name=""/>
        <dsp:cNvSpPr/>
      </dsp:nvSpPr>
      <dsp:spPr>
        <a:xfrm>
          <a:off x="3297615" y="4188283"/>
          <a:ext cx="1963598" cy="12763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Service Social</a:t>
          </a:r>
          <a:endParaRPr lang="fr-FR" sz="1400" b="1" kern="1200" dirty="0">
            <a:solidFill>
              <a:schemeClr val="bg1"/>
            </a:solidFill>
          </a:endParaRPr>
        </a:p>
      </dsp:txBody>
      <dsp:txXfrm>
        <a:off x="3359921" y="4250589"/>
        <a:ext cx="1838986" cy="1151727"/>
      </dsp:txXfrm>
    </dsp:sp>
    <dsp:sp modelId="{F3C3EB1D-1829-42A5-8B79-63B0C9E6FC74}">
      <dsp:nvSpPr>
        <dsp:cNvPr id="0" name=""/>
        <dsp:cNvSpPr/>
      </dsp:nvSpPr>
      <dsp:spPr>
        <a:xfrm>
          <a:off x="3110066" y="-154642"/>
          <a:ext cx="5105522" cy="5105522"/>
        </a:xfrm>
        <a:custGeom>
          <a:avLst/>
          <a:gdLst/>
          <a:ahLst/>
          <a:cxnLst/>
          <a:rect l="0" t="0" r="0" b="0"/>
          <a:pathLst>
            <a:path>
              <a:moveTo>
                <a:pt x="725226" y="4335093"/>
              </a:moveTo>
              <a:arcTo wR="2552761" hR="2552761" stAng="8143045" swAng="1458528"/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AB472-EE7D-48A9-9DAC-426BE00BF4E7}">
      <dsp:nvSpPr>
        <dsp:cNvPr id="0" name=""/>
        <dsp:cNvSpPr/>
      </dsp:nvSpPr>
      <dsp:spPr>
        <a:xfrm>
          <a:off x="2162455" y="1782224"/>
          <a:ext cx="2443777" cy="147757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Service Juridique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Réglementation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Protection fonctionnelle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AT etc..</a:t>
          </a:r>
          <a:endParaRPr lang="fr-FR" sz="1400" b="1" kern="1200" dirty="0">
            <a:solidFill>
              <a:schemeClr val="bg1"/>
            </a:solidFill>
          </a:endParaRPr>
        </a:p>
      </dsp:txBody>
      <dsp:txXfrm>
        <a:off x="2234584" y="1854353"/>
        <a:ext cx="2299519" cy="1333321"/>
      </dsp:txXfrm>
    </dsp:sp>
    <dsp:sp modelId="{224E3932-EABE-4E04-8534-7121CE9EC7F2}">
      <dsp:nvSpPr>
        <dsp:cNvPr id="0" name=""/>
        <dsp:cNvSpPr/>
      </dsp:nvSpPr>
      <dsp:spPr>
        <a:xfrm>
          <a:off x="2924821" y="1124275"/>
          <a:ext cx="5105522" cy="5105522"/>
        </a:xfrm>
        <a:custGeom>
          <a:avLst/>
          <a:gdLst/>
          <a:ahLst/>
          <a:cxnLst/>
          <a:rect l="0" t="0" r="0" b="0"/>
          <a:pathLst>
            <a:path>
              <a:moveTo>
                <a:pt x="849564" y="651259"/>
              </a:moveTo>
              <a:arcTo wR="2552761" hR="2552761" stAng="13688930" swAng="1329063"/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FF0B1-57C6-4811-BDAC-41C99964AB9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6B53-7AE8-4409-8E29-198EE3817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52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5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8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4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56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1674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466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35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1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8705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69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12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ine.tessier@ac-clermont.fr" TargetMode="Externa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agnes.orfevre@ac-clermont.fr" TargetMode="External"/><Relationship Id="rId13" Type="http://schemas.openxmlformats.org/officeDocument/2006/relationships/hyperlink" Target="http://www2.ac-clermont.fr/hygiene-securite/" TargetMode="External"/><Relationship Id="rId3" Type="http://schemas.openxmlformats.org/officeDocument/2006/relationships/hyperlink" Target="mailto:sylvie.fauron@ac-clermont.fr" TargetMode="External"/><Relationship Id="rId7" Type="http://schemas.openxmlformats.org/officeDocument/2006/relationships/hyperlink" Target="mailto:socper-ia15@ac-clermont.fr" TargetMode="External"/><Relationship Id="rId12" Type="http://schemas.openxmlformats.org/officeDocument/2006/relationships/hyperlink" Target="mailto:ISST@ac-clermont.fr" TargetMode="External"/><Relationship Id="rId2" Type="http://schemas.openxmlformats.org/officeDocument/2006/relationships/hyperlink" Target="mailto:bernadette.roux2@ac-clermont.fr" TargetMode="External"/><Relationship Id="rId16" Type="http://schemas.openxmlformats.org/officeDocument/2006/relationships/hyperlink" Target="mailto:Sonia.Touati@ac-clermont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lement.ducout@ac-clermont.fr" TargetMode="External"/><Relationship Id="rId11" Type="http://schemas.openxmlformats.org/officeDocument/2006/relationships/hyperlink" Target="http://www.ac-clermont.fr/personnels/service-social-des-personnels/" TargetMode="External"/><Relationship Id="rId5" Type="http://schemas.openxmlformats.org/officeDocument/2006/relationships/hyperlink" Target="mailto:isabelle.couderc@ac-clermont.fr" TargetMode="External"/><Relationship Id="rId15" Type="http://schemas.openxmlformats.org/officeDocument/2006/relationships/hyperlink" Target="mailto:caroline.tessier@ac-clermont.fr" TargetMode="External"/><Relationship Id="rId10" Type="http://schemas.openxmlformats.org/officeDocument/2006/relationships/hyperlink" Target="mailto:roxane.chevalier@ac-clermont.fr" TargetMode="External"/><Relationship Id="rId4" Type="http://schemas.openxmlformats.org/officeDocument/2006/relationships/hyperlink" Target="http://www.ac-clermont.fr/personnels/service-medical-des-personnels/" TargetMode="External"/><Relationship Id="rId9" Type="http://schemas.openxmlformats.org/officeDocument/2006/relationships/hyperlink" Target="mailto:isabelle.favier@ac-clermont.fr" TargetMode="External"/><Relationship Id="rId14" Type="http://schemas.openxmlformats.org/officeDocument/2006/relationships/hyperlink" Target="mailto:floripe.faure@ac-clermont.fr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secretaireCHSCTA@ac-clermont.fr" TargetMode="External"/><Relationship Id="rId13" Type="http://schemas.openxmlformats.org/officeDocument/2006/relationships/hyperlink" Target="http://www.ac-clermont.fr/dsden15/personnels/sante-social/chsctd/" TargetMode="External"/><Relationship Id="rId3" Type="http://schemas.openxmlformats.org/officeDocument/2006/relationships/hyperlink" Target="mailto:clemence.lapiere@ac-clermont.fr" TargetMode="External"/><Relationship Id="rId7" Type="http://schemas.openxmlformats.org/officeDocument/2006/relationships/hyperlink" Target="mailto:conseiller.prevention63@ac-clermont.fr" TargetMode="External"/><Relationship Id="rId12" Type="http://schemas.openxmlformats.org/officeDocument/2006/relationships/hyperlink" Target="mailto:chsctd-sec-15@ac-clermont.fr" TargetMode="External"/><Relationship Id="rId17" Type="http://schemas.openxmlformats.org/officeDocument/2006/relationships/hyperlink" Target="http://www.ac-clermont.fr/dsden63/personnels/sante-et-securite-au-travail/chsct-du-puy-de-dome/" TargetMode="External"/><Relationship Id="rId2" Type="http://schemas.openxmlformats.org/officeDocument/2006/relationships/hyperlink" Target="mailto:thierry.dedieu@ac-clermont.fr" TargetMode="External"/><Relationship Id="rId16" Type="http://schemas.openxmlformats.org/officeDocument/2006/relationships/hyperlink" Target="mailto:chsctd-sec-63@ac-clermont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pd43@ac-clermont.fr" TargetMode="External"/><Relationship Id="rId11" Type="http://schemas.openxmlformats.org/officeDocument/2006/relationships/hyperlink" Target="http://www.ac-clermont.fr/dsden03/personnels/service-sante-social-des-personnels/sante-et-securite-au-travail/chsct/" TargetMode="External"/><Relationship Id="rId5" Type="http://schemas.openxmlformats.org/officeDocument/2006/relationships/hyperlink" Target="mailto:J.claude.frigiere@ac-clermont.fr" TargetMode="External"/><Relationship Id="rId15" Type="http://schemas.openxmlformats.org/officeDocument/2006/relationships/hyperlink" Target="http://www.ac-clermont.fr/dsden43/personnels/sante-et-social-des-personnels/sante-et-securite-au-travail/" TargetMode="External"/><Relationship Id="rId10" Type="http://schemas.openxmlformats.org/officeDocument/2006/relationships/hyperlink" Target="mailto:chsctd-sec-03@ac-clermont.fr" TargetMode="External"/><Relationship Id="rId4" Type="http://schemas.openxmlformats.org/officeDocument/2006/relationships/hyperlink" Target="mailto:mickael.bellec@ac-clermont.fr" TargetMode="External"/><Relationship Id="rId9" Type="http://schemas.openxmlformats.org/officeDocument/2006/relationships/hyperlink" Target="http://www2.ac-clermont.fr/hygiene-securite/CHSCT.htm" TargetMode="External"/><Relationship Id="rId14" Type="http://schemas.openxmlformats.org/officeDocument/2006/relationships/hyperlink" Target="mailto:chsctd-sec-43@ac-clermont.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L’action de l’académie dans la prévention des violences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2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9281" y="402510"/>
            <a:ext cx="9784080" cy="120829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dirty="0" smtClean="0"/>
              <a:t>Conseiller mobilité </a:t>
            </a:r>
            <a:r>
              <a:rPr lang="fr-FR" sz="2800" dirty="0" smtClean="0">
                <a:hlinkClick r:id="rId2" action="ppaction://hlinksldjump"/>
              </a:rPr>
              <a:t>carrière</a:t>
            </a:r>
            <a:r>
              <a:rPr lang="fr-FR" sz="2800" dirty="0" smtClean="0"/>
              <a:t> - </a:t>
            </a:r>
            <a:r>
              <a:rPr lang="fr-FR" sz="2800" dirty="0" err="1" smtClean="0"/>
              <a:t>Coordonatrice</a:t>
            </a:r>
            <a:r>
              <a:rPr lang="fr-FR" sz="2800" dirty="0" smtClean="0"/>
              <a:t> GAAP</a:t>
            </a:r>
            <a:br>
              <a:rPr lang="fr-FR" sz="2800" dirty="0" smtClean="0"/>
            </a:br>
            <a:r>
              <a:rPr lang="fr-FR" sz="2200" cap="none" dirty="0" smtClean="0"/>
              <a:t>Caroline Tessier,  psychologue du travail  </a:t>
            </a:r>
            <a:br>
              <a:rPr lang="fr-FR" sz="2200" cap="none" dirty="0" smtClean="0"/>
            </a:br>
            <a:r>
              <a:rPr lang="fr-FR" sz="2000" cap="none" dirty="0" err="1" smtClean="0">
                <a:hlinkClick r:id="rId3"/>
              </a:rPr>
              <a:t>caroline.Tessier@ac-clermont.Fr</a:t>
            </a:r>
            <a:r>
              <a:rPr lang="fr-FR" sz="2000" cap="none" dirty="0" smtClean="0"/>
              <a:t> </a:t>
            </a:r>
            <a:r>
              <a:rPr lang="fr-FR" sz="2200" cap="none" dirty="0" smtClean="0"/>
              <a:t> </a:t>
            </a:r>
            <a:r>
              <a:rPr lang="fr-FR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04 73 99 34 98 </a:t>
            </a:r>
            <a:br>
              <a:rPr lang="fr-FR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2278" y="1882589"/>
            <a:ext cx="11037346" cy="5222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800" dirty="0" smtClean="0">
                <a:solidFill>
                  <a:srgbClr val="002060"/>
                </a:solidFill>
              </a:rPr>
              <a:t>L'évolution </a:t>
            </a:r>
            <a:r>
              <a:rPr lang="fr-FR" sz="1800" dirty="0">
                <a:solidFill>
                  <a:srgbClr val="002060"/>
                </a:solidFill>
              </a:rPr>
              <a:t>professionnelle est au cœur d'une gestion qualitative des ressources humaines. L'académie a mis en place un dispositif global visant à aider les personnels dans leurs souhaits de changement et à les accompagner dans leurs projets et leurs objectifs de carrière.</a:t>
            </a:r>
          </a:p>
          <a:p>
            <a:pPr marL="0" indent="0" algn="just">
              <a:buNone/>
            </a:pPr>
            <a:r>
              <a:rPr lang="fr-FR" sz="1800" dirty="0" smtClean="0">
                <a:solidFill>
                  <a:srgbClr val="002060"/>
                </a:solidFill>
              </a:rPr>
              <a:t>Une </a:t>
            </a:r>
            <a:r>
              <a:rPr lang="fr-FR" sz="1800" dirty="0">
                <a:solidFill>
                  <a:srgbClr val="002060"/>
                </a:solidFill>
              </a:rPr>
              <a:t>conseillère mobilité carrière (CMC) est à la disposition de tous les agents pour les accompagner de façon personnalisée dans </a:t>
            </a:r>
            <a:r>
              <a:rPr lang="fr-FR" sz="1800" dirty="0" smtClean="0">
                <a:solidFill>
                  <a:srgbClr val="002060"/>
                </a:solidFill>
              </a:rPr>
              <a:t>leurs </a:t>
            </a:r>
            <a:r>
              <a:rPr lang="fr-FR" sz="1800" dirty="0">
                <a:solidFill>
                  <a:srgbClr val="002060"/>
                </a:solidFill>
              </a:rPr>
              <a:t>parcours </a:t>
            </a:r>
            <a:r>
              <a:rPr lang="fr-FR" sz="1800" dirty="0" smtClean="0">
                <a:solidFill>
                  <a:srgbClr val="002060"/>
                </a:solidFill>
              </a:rPr>
              <a:t>professionnels.</a:t>
            </a:r>
            <a:endParaRPr lang="fr-FR" sz="18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fr-FR" sz="1800" dirty="0" smtClean="0">
                <a:solidFill>
                  <a:srgbClr val="002060"/>
                </a:solidFill>
              </a:rPr>
              <a:t>Son </a:t>
            </a:r>
            <a:r>
              <a:rPr lang="fr-FR" sz="1800" dirty="0">
                <a:solidFill>
                  <a:srgbClr val="002060"/>
                </a:solidFill>
              </a:rPr>
              <a:t>rôle est d’aider les personnels à faire un point sur leur carrière et de faciliter un éventuel changement de métier ou de structure grâce à une valorisation de leur expérience.</a:t>
            </a:r>
          </a:p>
          <a:p>
            <a:pPr marL="0" indent="0" algn="just">
              <a:buNone/>
            </a:pPr>
            <a:r>
              <a:rPr lang="fr-FR" sz="1800" dirty="0">
                <a:solidFill>
                  <a:srgbClr val="002060"/>
                </a:solidFill>
              </a:rPr>
              <a:t> </a:t>
            </a:r>
            <a:r>
              <a:rPr lang="fr-FR" sz="1800" dirty="0" smtClean="0">
                <a:solidFill>
                  <a:srgbClr val="002060"/>
                </a:solidFill>
              </a:rPr>
              <a:t>Les </a:t>
            </a:r>
            <a:r>
              <a:rPr lang="fr-FR" sz="1800" dirty="0">
                <a:solidFill>
                  <a:srgbClr val="002060"/>
                </a:solidFill>
              </a:rPr>
              <a:t>personnels qui en font la demande sont accueillis de façon ponctuelle ou suivie et explorent différents champs :</a:t>
            </a:r>
          </a:p>
          <a:p>
            <a:pPr lvl="1" algn="just"/>
            <a:r>
              <a:rPr lang="fr-FR" sz="1600" dirty="0">
                <a:solidFill>
                  <a:srgbClr val="002060"/>
                </a:solidFill>
              </a:rPr>
              <a:t>bilan de parcours professionnel : expériences, réalisations, leviers de changement…</a:t>
            </a:r>
          </a:p>
          <a:p>
            <a:pPr lvl="1" algn="just"/>
            <a:r>
              <a:rPr lang="fr-FR" sz="1600" dirty="0">
                <a:solidFill>
                  <a:srgbClr val="002060"/>
                </a:solidFill>
              </a:rPr>
              <a:t>analyse des compétences et des profils sous l'angle des potentialités</a:t>
            </a:r>
          </a:p>
          <a:p>
            <a:pPr lvl="1" algn="just"/>
            <a:r>
              <a:rPr lang="fr-FR" sz="1600" dirty="0">
                <a:solidFill>
                  <a:srgbClr val="002060"/>
                </a:solidFill>
              </a:rPr>
              <a:t>aide à l'élaboration de projet professionnel : évolution, réorientation, mobilité…</a:t>
            </a:r>
          </a:p>
          <a:p>
            <a:pPr lvl="1" algn="just"/>
            <a:r>
              <a:rPr lang="fr-FR" sz="1600" dirty="0">
                <a:solidFill>
                  <a:srgbClr val="002060"/>
                </a:solidFill>
              </a:rPr>
              <a:t>repositionnement et reprise de motivation sur la fonction actuelle.</a:t>
            </a:r>
          </a:p>
        </p:txBody>
      </p:sp>
    </p:spTree>
    <p:extLst>
      <p:ext uri="{BB962C8B-B14F-4D97-AF65-F5344CB8AC3E}">
        <p14:creationId xmlns:p14="http://schemas.microsoft.com/office/powerpoint/2010/main" val="226431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3677" y="585390"/>
            <a:ext cx="9784080" cy="703796"/>
          </a:xfrm>
        </p:spPr>
        <p:txBody>
          <a:bodyPr>
            <a:normAutofit/>
          </a:bodyPr>
          <a:lstStyle/>
          <a:p>
            <a:r>
              <a:rPr lang="fr-FR" sz="3200" dirty="0" smtClean="0"/>
              <a:t>Service </a:t>
            </a:r>
            <a:r>
              <a:rPr lang="fr-FR" sz="3200" dirty="0" smtClean="0">
                <a:hlinkClick r:id="rId2" action="ppaction://hlinksldjump"/>
              </a:rPr>
              <a:t>social</a:t>
            </a:r>
            <a:endParaRPr lang="fr-FR" sz="3200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619337" y="1871831"/>
            <a:ext cx="10972760" cy="498616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À l’interface de la vie privée et professionnelle,  le service social intervient dans les domaines de la santé et du travail et donc dans le champ professionnel. Il s'attache à </a:t>
            </a:r>
            <a:r>
              <a:rPr lang="fr-FR" dirty="0">
                <a:solidFill>
                  <a:srgbClr val="002060"/>
                </a:solidFill>
              </a:rPr>
              <a:t>faciliter </a:t>
            </a:r>
            <a:r>
              <a:rPr lang="fr-FR" dirty="0" smtClean="0">
                <a:solidFill>
                  <a:srgbClr val="002060"/>
                </a:solidFill>
              </a:rPr>
              <a:t> le maintien dans l’emploi mais prend en compte la personne dans sa globalité et donc également dans le champ de la vie personnelle par l’information sur l’accès au droit, l’action sociale...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Dans les situations de personnels confrontés à un problème de violence l’accompagnement débute par une phase d’écoute, d’évaluation et d’orientation, vers  les partenaires internes ou externes de l’institution (DRH, service médical, psychologue du travail etc…) qui peuvent aider à la résolution des difficultés exposées. 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L’accompagnement et le soutien psychosocial de l’assistant social permet d’éviter l’isolement mais dans tous les cas un travail pluri catégoriel est indispensable.  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Accompagnement plus spécifique dans le cadre des activités thérapeutiques et des PACD</a:t>
            </a:r>
          </a:p>
          <a:p>
            <a:pPr algn="just"/>
            <a:endParaRPr lang="fr-FR" dirty="0" smtClean="0">
              <a:solidFill>
                <a:srgbClr val="002060"/>
              </a:solidFill>
            </a:endParaRPr>
          </a:p>
          <a:p>
            <a:pPr algn="just"/>
            <a:r>
              <a:rPr lang="fr-FR" b="1" dirty="0" smtClean="0">
                <a:solidFill>
                  <a:srgbClr val="002060"/>
                </a:solidFill>
              </a:rPr>
              <a:t>Prévention </a:t>
            </a:r>
            <a:r>
              <a:rPr lang="fr-FR" b="1" dirty="0">
                <a:solidFill>
                  <a:srgbClr val="002060"/>
                </a:solidFill>
              </a:rPr>
              <a:t>en matière de santé au travail</a:t>
            </a:r>
          </a:p>
          <a:p>
            <a:pPr algn="just"/>
            <a:r>
              <a:rPr lang="fr-FR" dirty="0">
                <a:solidFill>
                  <a:srgbClr val="002060"/>
                </a:solidFill>
              </a:rPr>
              <a:t>Le service social </a:t>
            </a:r>
            <a:r>
              <a:rPr lang="fr-FR" dirty="0" smtClean="0">
                <a:solidFill>
                  <a:srgbClr val="002060"/>
                </a:solidFill>
              </a:rPr>
              <a:t>organise </a:t>
            </a:r>
            <a:r>
              <a:rPr lang="fr-FR" dirty="0">
                <a:solidFill>
                  <a:srgbClr val="002060"/>
                </a:solidFill>
              </a:rPr>
              <a:t>en lien avec la </a:t>
            </a:r>
            <a:r>
              <a:rPr lang="fr-FR" dirty="0" smtClean="0">
                <a:solidFill>
                  <a:srgbClr val="002060"/>
                </a:solidFill>
              </a:rPr>
              <a:t>DRH, </a:t>
            </a:r>
            <a:r>
              <a:rPr lang="fr-FR" dirty="0">
                <a:solidFill>
                  <a:srgbClr val="002060"/>
                </a:solidFill>
              </a:rPr>
              <a:t>les médecins de </a:t>
            </a:r>
            <a:r>
              <a:rPr lang="fr-FR" dirty="0" smtClean="0">
                <a:solidFill>
                  <a:srgbClr val="002060"/>
                </a:solidFill>
              </a:rPr>
              <a:t>prévention, les DSDEN  des  </a:t>
            </a:r>
            <a:r>
              <a:rPr lang="fr-FR" dirty="0">
                <a:solidFill>
                  <a:srgbClr val="002060"/>
                </a:solidFill>
              </a:rPr>
              <a:t>actions </a:t>
            </a:r>
            <a:r>
              <a:rPr lang="fr-FR" dirty="0" smtClean="0">
                <a:solidFill>
                  <a:srgbClr val="002060"/>
                </a:solidFill>
              </a:rPr>
              <a:t>de prévention menées dans </a:t>
            </a:r>
            <a:r>
              <a:rPr lang="fr-FR" dirty="0">
                <a:solidFill>
                  <a:srgbClr val="002060"/>
                </a:solidFill>
              </a:rPr>
              <a:t>le cadre d’un partenariat entre l’Éducation nationale et la MGEN : le réseau PAS.</a:t>
            </a:r>
          </a:p>
          <a:p>
            <a:pPr algn="just"/>
            <a:r>
              <a:rPr lang="fr-FR" dirty="0">
                <a:solidFill>
                  <a:srgbClr val="002060"/>
                </a:solidFill>
              </a:rPr>
              <a:t>Tous les ans, des actions collectives sont organisées auprès des personnels dans les </a:t>
            </a:r>
            <a:r>
              <a:rPr lang="fr-FR" dirty="0" smtClean="0">
                <a:solidFill>
                  <a:srgbClr val="002060"/>
                </a:solidFill>
              </a:rPr>
              <a:t>différents départements de l’académie. La thématique principale en est la prévention des RPS.</a:t>
            </a:r>
          </a:p>
        </p:txBody>
      </p:sp>
    </p:spTree>
    <p:extLst>
      <p:ext uri="{BB962C8B-B14F-4D97-AF65-F5344CB8AC3E}">
        <p14:creationId xmlns:p14="http://schemas.microsoft.com/office/powerpoint/2010/main" val="19552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Service médical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3221" y="1959127"/>
            <a:ext cx="10518219" cy="3925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Le service médical reçoit sur demande tous les personnels qui le souhaitent au Rectorat et dans chaque département.</a:t>
            </a:r>
          </a:p>
          <a:p>
            <a:pPr marL="0" indent="0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Ecoute, explicitation et analyse de la situation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Evaluation médicale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orientation vers services spécialisés extérieur, EIPAS…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Conseil sur les congés, AT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Accompagnement et suivi ( avec l’accord des personnels concernés, alerte du service RH ou autre …)</a:t>
            </a:r>
          </a:p>
        </p:txBody>
      </p:sp>
    </p:spTree>
    <p:extLst>
      <p:ext uri="{BB962C8B-B14F-4D97-AF65-F5344CB8AC3E}">
        <p14:creationId xmlns:p14="http://schemas.microsoft.com/office/powerpoint/2010/main" val="261718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1403" y="208873"/>
            <a:ext cx="9784080" cy="1329471"/>
          </a:xfrm>
        </p:spPr>
        <p:txBody>
          <a:bodyPr/>
          <a:lstStyle/>
          <a:p>
            <a:pPr algn="ctr"/>
            <a:r>
              <a:rPr lang="fr-FR" dirty="0" smtClean="0"/>
              <a:t>PERSONNELS RESSOURCES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48581" y="1785768"/>
            <a:ext cx="12030635" cy="7064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400"/>
              </a:spcAft>
            </a:pPr>
            <a:r>
              <a:rPr lang="fr-FR" sz="14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Médecins de prévention du personnel :</a:t>
            </a:r>
            <a:r>
              <a:rPr lang="fr-FR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tabLst>
                <a:tab pos="1620520" algn="l"/>
                <a:tab pos="2970530" algn="l"/>
              </a:tabLst>
            </a:pP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Bernadette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ROUX	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04.73.99.32.89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bernadette.roux2@ac-clermont.fr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algn="just">
              <a:lnSpc>
                <a:spcPct val="115000"/>
              </a:lnSpc>
              <a:tabLst>
                <a:tab pos="1620520" algn="l"/>
                <a:tab pos="2970530" algn="l"/>
              </a:tabLst>
            </a:pP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Sylvie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FAURON	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04.73.99.32.88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sylvie.fauron@ac-clermont.fr</a:t>
            </a:r>
            <a:endParaRPr lang="fr-FR" sz="1400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1620520" algn="l"/>
                <a:tab pos="2970530" algn="l"/>
              </a:tabLst>
            </a:pP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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http://www.ac-clermont.fr/personnels/service-medical-des-personnels/</a:t>
            </a:r>
            <a:endParaRPr lang="fr-FR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400"/>
              </a:spcAft>
            </a:pPr>
            <a:r>
              <a:rPr lang="fr-FR" sz="14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Assistants </a:t>
            </a:r>
            <a:r>
              <a:rPr lang="fr-FR" sz="14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sociaux du personnel </a:t>
            </a:r>
            <a:r>
              <a:rPr lang="fr-FR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lvl="3">
              <a:lnSpc>
                <a:spcPct val="115000"/>
              </a:lnSpc>
              <a:spcAft>
                <a:spcPts val="400"/>
              </a:spcAft>
            </a:pPr>
            <a:r>
              <a:rPr lang="fr-FR" sz="1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Conseillère </a:t>
            </a:r>
            <a:r>
              <a:rPr lang="fr-FR" sz="1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technique de service social: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Isabelle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COUDERC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04.73.99.33.40 	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isabelle.couderc@ac-clermont.fr</a:t>
            </a:r>
            <a:endParaRPr lang="fr-FR" sz="1400" u="sng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>
              <a:lnSpc>
                <a:spcPct val="115000"/>
              </a:lnSpc>
              <a:spcAft>
                <a:spcPts val="400"/>
              </a:spcAft>
            </a:pPr>
            <a:endParaRPr lang="fr-FR" sz="8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>
              <a:lnSpc>
                <a:spcPct val="115000"/>
              </a:lnSpc>
              <a:spcAft>
                <a:spcPts val="400"/>
              </a:spcAft>
            </a:pPr>
            <a:r>
              <a:rPr lang="fr-FR" sz="1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Allier :       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Clément DUCOUT   		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04.70.47.44.70	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clement.ducout@ac-clermont.fr</a:t>
            </a:r>
            <a:endParaRPr lang="fr-FR" sz="14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>
              <a:lnSpc>
                <a:spcPct val="115000"/>
              </a:lnSpc>
              <a:spcAft>
                <a:spcPts val="400"/>
              </a:spcAft>
            </a:pPr>
            <a:r>
              <a:rPr lang="fr-FR" sz="1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Cantal :</a:t>
            </a:r>
            <a:r>
              <a:rPr lang="fr-FR" sz="1400" i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 Pierre COLOMB	   	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04.71.43.44.08</a:t>
            </a:r>
            <a:r>
              <a:rPr lang="fr-FR" sz="1400" i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socper-ia15@ac-clermont.fr</a:t>
            </a:r>
            <a:endParaRPr lang="fr-FR" sz="14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15000"/>
              </a:lnSpc>
              <a:spcAft>
                <a:spcPts val="400"/>
              </a:spcAft>
            </a:pPr>
            <a:r>
              <a:rPr lang="fr-FR" sz="1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Haute-Loire : 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Agnès ORFEVRE	 	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04.71.04.57.61	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agnes.orfevre@ac-clermont.fr</a:t>
            </a:r>
            <a:endParaRPr lang="fr-FR" sz="14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>
              <a:lnSpc>
                <a:spcPct val="115000"/>
              </a:lnSpc>
              <a:spcAft>
                <a:spcPts val="400"/>
              </a:spcAft>
            </a:pPr>
            <a:r>
              <a:rPr lang="fr-FR" sz="1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Puy de Dôme :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Isabelle FAVIER		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04.73.60.98.72 	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isabelle.favier@ac-clermont.fr</a:t>
            </a:r>
            <a:endParaRPr lang="fr-FR" sz="14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>
              <a:lnSpc>
                <a:spcPct val="115000"/>
              </a:lnSpc>
              <a:spcAft>
                <a:spcPts val="400"/>
              </a:spcAft>
            </a:pP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   Roxane CHEVALIER 		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04.73.60.98.73 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roxane.chevalier@ac-clermont.fr</a:t>
            </a:r>
            <a:endParaRPr lang="fr-FR" sz="1400" u="sng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7350" lvl="3" indent="-285750">
              <a:lnSpc>
                <a:spcPct val="115000"/>
              </a:lnSpc>
              <a:spcAft>
                <a:spcPts val="400"/>
              </a:spcAft>
              <a:buFont typeface="Wingdings" panose="05000000000000000000" pitchFamily="2" charset="2"/>
              <a:buChar char=":"/>
            </a:pPr>
            <a:r>
              <a:rPr lang="fr-FR" sz="1400" u="sng" dirty="0" smtClean="0">
                <a:solidFill>
                  <a:schemeClr val="bg1"/>
                </a:solidFill>
                <a:hlinkClick r:id="rId11"/>
              </a:rPr>
              <a:t>http://www.ac-clermont.fr/personnels/service-social-des-personnels/</a:t>
            </a:r>
            <a:endParaRPr lang="fr-FR" sz="1400" u="sng" dirty="0" smtClean="0">
              <a:solidFill>
                <a:schemeClr val="bg1"/>
              </a:solidFill>
            </a:endParaRPr>
          </a:p>
          <a:p>
            <a:pPr lvl="3">
              <a:lnSpc>
                <a:spcPct val="115000"/>
              </a:lnSpc>
              <a:spcAft>
                <a:spcPts val="400"/>
              </a:spcAft>
            </a:pPr>
            <a:endParaRPr lang="fr-FR" sz="800" dirty="0" smtClean="0"/>
          </a:p>
          <a:p>
            <a:pPr>
              <a:lnSpc>
                <a:spcPct val="115000"/>
              </a:lnSpc>
              <a:spcAft>
                <a:spcPts val="400"/>
              </a:spcAft>
            </a:pPr>
            <a:r>
              <a:rPr lang="fr-FR" sz="14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Inspecteur </a:t>
            </a:r>
            <a:r>
              <a:rPr lang="fr-FR" sz="14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Santé et la Sécurité au Travail </a:t>
            </a:r>
            <a:r>
              <a:rPr lang="fr-FR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PEYMAUD 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   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04.73.99.34.17   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ISST@ac-clermont.fr</a:t>
            </a:r>
            <a:r>
              <a:rPr lang="fr-FR" sz="14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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14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http://</a:t>
            </a:r>
            <a:r>
              <a:rPr lang="fr-FR" sz="1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www2.ac-clermont.fr/hygiene-securite</a:t>
            </a:r>
            <a:r>
              <a:rPr lang="fr-FR" sz="12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/</a:t>
            </a:r>
            <a:endParaRPr lang="fr-FR" sz="1200" u="sng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400"/>
              </a:spcAft>
            </a:pPr>
            <a:r>
              <a:rPr lang="fr-FR" sz="14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Chargée </a:t>
            </a:r>
            <a:r>
              <a:rPr lang="fr-FR" sz="14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mission qualité de vie au travail:</a:t>
            </a:r>
            <a:r>
              <a:rPr lang="fr-FR" sz="1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fr-FR" sz="1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Floripe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FAURE          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</a:t>
            </a:r>
            <a:r>
              <a:rPr lang="fr-FR" sz="1400" dirty="0" smtClean="0">
                <a:solidFill>
                  <a:schemeClr val="bg1"/>
                </a:solidFill>
                <a:latin typeface="Wingdings" panose="05000000000000000000" pitchFamily="2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04.73.99.34.57    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floripe.faure@ac-clermont.fr</a:t>
            </a:r>
            <a:endParaRPr lang="fr-FR" sz="1400" u="sng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400"/>
              </a:spcAft>
            </a:pPr>
            <a:r>
              <a:rPr lang="fr-FR" sz="14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Conseiller mobilité </a:t>
            </a:r>
            <a:r>
              <a:rPr lang="fr-FR" sz="14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carrière </a:t>
            </a:r>
            <a:r>
              <a:rPr lang="fr-FR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			       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Caroline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TESSIER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</a:t>
            </a:r>
            <a:r>
              <a:rPr lang="fr-FR" sz="1400" dirty="0" smtClean="0">
                <a:solidFill>
                  <a:schemeClr val="bg1"/>
                </a:solidFill>
                <a:latin typeface="Wingdings" panose="05000000000000000000" pitchFamily="2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04.73.99.34.98   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caroline.tessier@ac-clermont.fr</a:t>
            </a:r>
            <a:endParaRPr lang="fr-FR" sz="1400" u="sng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400"/>
              </a:spcAft>
            </a:pPr>
            <a:r>
              <a:rPr lang="fr-FR" sz="14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Correspondante handicap </a:t>
            </a:r>
            <a:r>
              <a:rPr lang="fr-FR" sz="14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académique </a:t>
            </a:r>
            <a:r>
              <a:rPr lang="fr-FR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Sonia Touati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	</a:t>
            </a:r>
            <a:r>
              <a:rPr lang="fr-FR" sz="1400" dirty="0" smtClean="0">
                <a:solidFill>
                  <a:schemeClr val="bg1"/>
                </a:solidFill>
                <a:latin typeface="Wingdings" panose="05000000000000000000" pitchFamily="2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04.73.99.31.58  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6"/>
              </a:rPr>
              <a:t>Sonia.Touati@ac-clermont.fr</a:t>
            </a:r>
            <a:endParaRPr lang="fr-FR" sz="1400" u="sng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400"/>
              </a:spcAft>
            </a:pPr>
            <a:r>
              <a:rPr lang="fr-FR" sz="14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400"/>
              </a:spcAft>
            </a:pPr>
            <a:endParaRPr lang="fr-FR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400"/>
              </a:spcAft>
            </a:pPr>
            <a:endParaRPr lang="fr-FR" sz="1400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400"/>
              </a:spcAft>
            </a:pPr>
            <a:endParaRPr lang="fr-FR" sz="1400" u="sng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400"/>
              </a:spcAft>
            </a:pPr>
            <a:endParaRPr lang="fr-FR" sz="1400" u="sng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400"/>
              </a:spcAft>
            </a:pPr>
            <a:endParaRPr lang="fr-FR" sz="1400" u="sng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27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0163" y="1796528"/>
            <a:ext cx="12036232" cy="523359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0"/>
              </a:spcAft>
              <a:buNone/>
              <a:tabLst>
                <a:tab pos="5850890" algn="l"/>
                <a:tab pos="6391275" algn="l"/>
              </a:tabLst>
            </a:pPr>
            <a:r>
              <a:rPr lang="fr-FR" sz="14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Conseillers de prévention :</a:t>
            </a:r>
            <a:r>
              <a:rPr lang="fr-FR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14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  <a:tabLst>
                <a:tab pos="5850890" algn="l"/>
                <a:tab pos="6391275" algn="l"/>
              </a:tabLst>
            </a:pPr>
            <a:r>
              <a:rPr lang="fr-FR" sz="1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Académique</a:t>
            </a:r>
            <a:r>
              <a:rPr lang="fr-FR" sz="1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               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-Thierry DEDIEU         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04.73.99.34.90  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thierry.dedieu@ac-clermont.fr</a:t>
            </a:r>
            <a:endParaRPr lang="fr-FR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3" indent="0">
              <a:lnSpc>
                <a:spcPct val="100000"/>
              </a:lnSpc>
              <a:spcAft>
                <a:spcPts val="0"/>
              </a:spcAft>
              <a:buNone/>
              <a:tabLst>
                <a:tab pos="5850890" algn="l"/>
                <a:tab pos="6391275" algn="l"/>
              </a:tabLst>
            </a:pP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- Clémence LAPIERRE 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04.73.99.34.72    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clemence.lapiere@ac-clermont.fr</a:t>
            </a:r>
            <a:endParaRPr lang="fr-FR" sz="1400" u="sng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50890" algn="l"/>
                <a:tab pos="6391275" algn="l"/>
              </a:tabLst>
            </a:pPr>
            <a:r>
              <a:rPr lang="fr-FR" sz="1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Départementaux </a:t>
            </a:r>
            <a:r>
              <a:rPr lang="fr-FR" sz="1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lvl="1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2790825" algn="l"/>
                <a:tab pos="4231005" algn="l"/>
              </a:tabLst>
            </a:pPr>
            <a:r>
              <a:rPr lang="fr-FR" sz="1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Allier</a:t>
            </a:r>
            <a:r>
              <a:rPr lang="fr-FR" sz="1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Mickaël BELLEC	 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</a:t>
            </a:r>
            <a:r>
              <a:rPr lang="fr-FR" sz="1400" dirty="0" smtClean="0">
                <a:solidFill>
                  <a:schemeClr val="bg1"/>
                </a:solidFill>
                <a:latin typeface="Wingdings" panose="05000000000000000000" pitchFamily="2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04.70.34.17.87	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mickael.bellec@ac-clermont.fr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lvl="1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2790825" algn="l"/>
                <a:tab pos="4231005" algn="l"/>
              </a:tabLst>
            </a:pPr>
            <a:r>
              <a:rPr lang="fr-FR" sz="1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Cantal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Jean-Claude FRIGIERE	  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</a:t>
            </a:r>
            <a:r>
              <a:rPr lang="fr-FR" sz="1400" dirty="0">
                <a:solidFill>
                  <a:schemeClr val="bg1"/>
                </a:solidFill>
                <a:latin typeface="Wingdings" panose="05000000000000000000" pitchFamily="2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04.71.43.44.52</a:t>
            </a:r>
            <a:r>
              <a:rPr lang="fr-FR" sz="1400" dirty="0">
                <a:solidFill>
                  <a:schemeClr val="bg1"/>
                </a:solidFill>
                <a:latin typeface="Wingdings" panose="05000000000000000000" pitchFamily="2" charset="2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J.claude.frigiere@ac-clermont.fr</a:t>
            </a:r>
            <a:endParaRPr lang="fr-FR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2790825" algn="l"/>
                <a:tab pos="4231005" algn="l"/>
              </a:tabLst>
            </a:pPr>
            <a:r>
              <a:rPr lang="fr-FR" sz="1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Haute-Loire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Ludovic MICHAUD	  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</a:t>
            </a:r>
            <a:r>
              <a:rPr lang="fr-FR" sz="1400" dirty="0">
                <a:solidFill>
                  <a:schemeClr val="bg1"/>
                </a:solidFill>
                <a:latin typeface="Wingdings" panose="05000000000000000000" pitchFamily="2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04.71.04.57.32	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cpd43@ac-clermont.fr</a:t>
            </a:r>
            <a:endParaRPr lang="fr-FR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spcAft>
                <a:spcPts val="600"/>
              </a:spcAft>
              <a:buNone/>
              <a:tabLst>
                <a:tab pos="2790825" algn="l"/>
                <a:tab pos="4231005" algn="l"/>
              </a:tabLst>
            </a:pPr>
            <a:r>
              <a:rPr lang="fr-FR" sz="1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Puy de Dôme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Christian LACHAUX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</a:t>
            </a:r>
            <a:r>
              <a:rPr lang="fr-FR" sz="1400" dirty="0">
                <a:solidFill>
                  <a:schemeClr val="bg1"/>
                </a:solidFill>
                <a:latin typeface="Wingdings" panose="05000000000000000000" pitchFamily="2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04.73.60.98 89	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conseiller.prevention63@ac-clermont.fr</a:t>
            </a:r>
            <a:endParaRPr lang="fr-FR" sz="1400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45720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fr-FR" sz="14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Représentants </a:t>
            </a:r>
            <a:r>
              <a:rPr lang="fr-FR" sz="14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personnel des CHS-CT :</a:t>
            </a:r>
            <a:endParaRPr lang="fr-FR" sz="1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defTabSz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1400" b="1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CHS-CT A</a:t>
            </a:r>
            <a:r>
              <a:rPr lang="fr-FR" sz="1400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les personnels des lycées             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secretaireCHSCTA@ac-clermont.fr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</a:p>
          <a:p>
            <a:pPr marL="0" indent="0" algn="just" defTabSz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1400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					             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http://</a:t>
            </a:r>
            <a:r>
              <a:rPr lang="fr-FR" sz="1400" u="sng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www2.ac-clermont.fr/hygiene-securite/CHSCT.htm</a:t>
            </a:r>
            <a:endParaRPr lang="fr-FR" sz="1400" dirty="0">
              <a:solidFill>
                <a:srgbClr val="2C2C2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defTabSz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1400" b="1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CHS-CT D03</a:t>
            </a:r>
            <a:r>
              <a:rPr lang="fr-FR" sz="1400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les personnels de l’Allier           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chsctd-sec-03@ac-clermont.fr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</a:p>
          <a:p>
            <a:pPr marL="0" indent="0" algn="just" defTabSz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1400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					              </a:t>
            </a:r>
            <a:r>
              <a:rPr lang="fr-FR" sz="1200" u="sng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</a:t>
            </a:r>
            <a:r>
              <a:rPr lang="fr-FR" sz="1200" u="sng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://</a:t>
            </a:r>
            <a:r>
              <a:rPr lang="fr-FR" sz="1200" u="sng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www.ac-clermont.fr/dsden03/personnels/service-sante-social-des-personnels/sante-et-securite-au-travail/chsct/</a:t>
            </a:r>
            <a:endParaRPr lang="fr-FR" sz="1200" u="sng" dirty="0" smtClean="0">
              <a:solidFill>
                <a:srgbClr val="2C2C2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defTabSz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1400" b="1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CHS-CT </a:t>
            </a:r>
            <a:r>
              <a:rPr lang="fr-FR" sz="1400" b="1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D15</a:t>
            </a:r>
            <a:r>
              <a:rPr lang="fr-FR" sz="1400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les personnels du Cantal         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chsctd-sec-15@ac-clermont.fr</a:t>
            </a:r>
            <a:endParaRPr lang="fr-FR" sz="1400" dirty="0" smtClean="0">
              <a:solidFill>
                <a:srgbClr val="2C2C2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defTabSz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1400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					              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http://</a:t>
            </a:r>
            <a:r>
              <a:rPr lang="fr-FR" sz="1400" u="sng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www.ac-clermont.fr/dsden15/personnels/sante-social/chsctd/</a:t>
            </a:r>
            <a:endParaRPr lang="fr-FR" sz="1400" dirty="0" smtClean="0">
              <a:solidFill>
                <a:srgbClr val="2C2C2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defTabSz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1400" b="1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CHS-CT </a:t>
            </a:r>
            <a:r>
              <a:rPr lang="fr-FR" sz="1400" b="1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D43</a:t>
            </a:r>
            <a:r>
              <a:rPr lang="fr-FR" sz="1400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les personnels de la Haute-Loire    </a:t>
            </a:r>
            <a:r>
              <a:rPr lang="fr-FR" sz="1400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chsctd-sec-43@ac-clermont.fr</a:t>
            </a:r>
            <a:endParaRPr lang="fr-FR" sz="1400" dirty="0" smtClean="0">
              <a:solidFill>
                <a:srgbClr val="2C2C2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defTabSz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1400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						  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http://</a:t>
            </a:r>
            <a:r>
              <a:rPr lang="fr-FR" sz="1400" u="sng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www.ac-clermont.fr/dsden43/personnels/sante-et-social-des-personnels/sante-et-securite-au-travail/</a:t>
            </a:r>
            <a:endParaRPr lang="fr-FR" sz="1400" dirty="0" smtClean="0">
              <a:solidFill>
                <a:srgbClr val="2C2C2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defTabSz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1400" b="1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CHS-CT </a:t>
            </a:r>
            <a:r>
              <a:rPr lang="fr-FR" sz="1400" b="1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D63</a:t>
            </a:r>
            <a:r>
              <a:rPr lang="fr-FR" sz="1400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les personnels du Puy de Dôme     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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6"/>
              </a:rPr>
              <a:t>chsctd-sec-63@ac-clermont.fr</a:t>
            </a:r>
            <a:endParaRPr lang="fr-FR" sz="1400" dirty="0" smtClean="0">
              <a:solidFill>
                <a:srgbClr val="2C2C2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defTabSz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FR" sz="1400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						  </a:t>
            </a:r>
            <a:r>
              <a:rPr lang="fr-FR" sz="1400" dirty="0" smtClean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rgbClr val="2C2C2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7"/>
              </a:rPr>
              <a:t>http://www.ac-clermont.fr/dsden63/personnels/sante-et-securite-au-travail/chsct-du-puy-de-dome/</a:t>
            </a:r>
            <a:endParaRPr lang="fr-FR" sz="1400" dirty="0">
              <a:solidFill>
                <a:srgbClr val="2C2C2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45720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Tx/>
              <a:buNone/>
            </a:pPr>
            <a:endParaRPr lang="fr-FR" sz="1400" dirty="0">
              <a:solidFill>
                <a:srgbClr val="2C2C2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4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181403" y="208873"/>
            <a:ext cx="9784080" cy="1329471"/>
          </a:xfrm>
        </p:spPr>
        <p:txBody>
          <a:bodyPr/>
          <a:lstStyle/>
          <a:p>
            <a:pPr algn="ctr"/>
            <a:r>
              <a:rPr lang="fr-FR" dirty="0" smtClean="0"/>
              <a:t>PERSONNELS RESSOURCES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085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Prévention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smtClean="0"/>
              <a:t>primaire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908798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089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3637" y="1785768"/>
            <a:ext cx="11340684" cy="4834827"/>
          </a:xfrm>
        </p:spPr>
        <p:txBody>
          <a:bodyPr>
            <a:noAutofit/>
          </a:bodyPr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fr-FR" sz="1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prévention des risques psychosociaux et leur intégration dans le DUER (Décret du 5/11/2005) </a:t>
            </a:r>
            <a:r>
              <a:rPr lang="fr-FR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 une des priorités de l'Académie </a:t>
            </a:r>
            <a:r>
              <a:rPr lang="fr-FR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fr-FR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Clermont-Ferrand.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Elle  fait d'ailleurs </a:t>
            </a:r>
            <a:r>
              <a:rPr lang="fr-FR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partie des six académies volontaires pour élaborer un plan expérimental de prévention des RPS en partenariat avec </a:t>
            </a:r>
            <a:r>
              <a:rPr lang="fr-FR" sz="1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l'Agence Nationale pour l'Amélioration des Conditions de Travail </a:t>
            </a:r>
            <a:r>
              <a:rPr lang="fr-FR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(ANACT</a:t>
            </a:r>
            <a:r>
              <a:rPr lang="fr-FR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ClrTx/>
              <a:buNone/>
            </a:pPr>
            <a:r>
              <a:rPr lang="fr-FR" altLang="fr-FR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Ce </a:t>
            </a:r>
            <a:r>
              <a:rPr lang="fr-FR" altLang="fr-FR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projet se déploie autour de 3 </a:t>
            </a:r>
            <a:r>
              <a:rPr lang="fr-FR" altLang="fr-FR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axes:</a:t>
            </a:r>
          </a:p>
          <a:p>
            <a:pPr marL="640080" lvl="1" algn="just" fontAlgn="base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Tx/>
              <a:buFont typeface="Arial" panose="020B0604020202020204" pitchFamily="34" charset="0"/>
              <a:buChar char="•"/>
            </a:pPr>
            <a:r>
              <a:rPr lang="fr-FR" altLang="fr-FR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fr-FR" altLang="fr-FR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formation des membres des CHSCT départementaux et académique et des assistants de </a:t>
            </a:r>
            <a:r>
              <a:rPr lang="fr-FR" altLang="fr-FR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prévention</a:t>
            </a:r>
          </a:p>
          <a:p>
            <a:pPr marL="640080" lvl="1" algn="just" fontAlgn="base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Tx/>
              <a:buFont typeface="Arial" panose="020B0604020202020204" pitchFamily="34" charset="0"/>
              <a:buChar char="•"/>
            </a:pPr>
            <a:r>
              <a:rPr lang="fr-FR" altLang="fr-FR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L’intégration des RPS dans le DUER par l’analyse de situations problème dans chaque unité de travail. </a:t>
            </a:r>
          </a:p>
          <a:p>
            <a:pPr marL="640080" lvl="1" algn="just" fontAlgn="base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Tx/>
              <a:buFont typeface="Arial" panose="020B0604020202020204" pitchFamily="34" charset="0"/>
              <a:buChar char="•"/>
            </a:pPr>
            <a:r>
              <a:rPr lang="fr-FR" altLang="fr-FR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l'élaboration </a:t>
            </a:r>
            <a:r>
              <a:rPr lang="fr-FR" altLang="fr-FR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d'un plan </a:t>
            </a:r>
            <a:r>
              <a:rPr lang="fr-FR" altLang="fr-FR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d'action </a:t>
            </a:r>
            <a:r>
              <a:rPr lang="fr-FR" altLang="fr-FR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permettant de prévenir le risque </a:t>
            </a:r>
            <a:r>
              <a:rPr lang="fr-FR" altLang="fr-FR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psychosocial</a:t>
            </a:r>
          </a:p>
          <a:p>
            <a:pPr marL="457200" lvl="1" indent="0" algn="just" fontAlgn="base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Tx/>
              <a:buNone/>
            </a:pPr>
            <a:endParaRPr lang="fr-FR" altLang="fr-FR" sz="18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9388" indent="-179388" algn="just" fontAlgn="base">
              <a:lnSpc>
                <a:spcPct val="100000"/>
              </a:lnSpc>
              <a:spcBef>
                <a:spcPts val="400"/>
              </a:spcBef>
              <a:buClrTx/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CHSCT la prévention des RPS fait aussi partie de leurs missions et sont inclus dans la démarche</a:t>
            </a:r>
          </a:p>
          <a:p>
            <a:pPr marL="0" indent="179388" algn="just" fontAlgn="base">
              <a:buClrTx/>
              <a:buFont typeface="Arial" panose="020B0604020202020204" pitchFamily="34" charset="0"/>
              <a:buChar char="•"/>
            </a:pPr>
            <a:r>
              <a:rPr lang="fr-FR" sz="1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Maintien </a:t>
            </a:r>
            <a:r>
              <a:rPr lang="fr-FR" sz="1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dans </a:t>
            </a:r>
            <a:r>
              <a:rPr lang="fr-FR" sz="1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l’emploi:  </a:t>
            </a:r>
            <a:r>
              <a:rPr lang="fr-FR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réflexion stratégique a été menée par les cadres des ressources humaines et les services d’accompagnement des personnels en vue de construire un plan d’action visant au maintien dans l’emploi et couvrant différentes thématiques </a:t>
            </a:r>
            <a:r>
              <a:rPr lang="fr-FR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la </a:t>
            </a:r>
            <a:r>
              <a:rPr lang="fr-FR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prévention des violences est un des axes. Ces actions  devraient se concrétiser progressivement</a:t>
            </a:r>
            <a:r>
              <a:rPr lang="fr-FR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179388" algn="just" fontAlgn="base">
              <a:buClrTx/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Réseau PAS Partenariat entre l’Education Nationale et la MGEN</a:t>
            </a:r>
            <a:endParaRPr lang="fr-FR" sz="1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40080" lvl="1" algn="just" fontAlgn="base">
              <a:spcBef>
                <a:spcPts val="1200"/>
              </a:spcBef>
              <a:spcAft>
                <a:spcPts val="200"/>
              </a:spcAft>
              <a:buClrTx/>
              <a:buFont typeface="Arial" panose="020B0604020202020204" pitchFamily="34" charset="0"/>
              <a:buChar char="•"/>
            </a:pPr>
            <a:endParaRPr lang="fr-FR" sz="1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40080" lvl="1" algn="just" fontAlgn="base">
              <a:spcBef>
                <a:spcPts val="1200"/>
              </a:spcBef>
              <a:spcAft>
                <a:spcPts val="200"/>
              </a:spcAft>
              <a:buClrTx/>
              <a:buFont typeface="Arial" panose="020B0604020202020204" pitchFamily="34" charset="0"/>
              <a:buChar char="•"/>
            </a:pPr>
            <a:endParaRPr lang="fr-FR" altLang="fr-FR"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 fontAlgn="base">
              <a:buClrTx/>
              <a:buNone/>
            </a:pPr>
            <a:r>
              <a:rPr lang="fr-FR" altLang="fr-FR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altLang="fr-FR" sz="11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7" name="Picture 51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190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505745" y="533400"/>
            <a:ext cx="988685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PLAN ACADÉMIQUE DE PRÉVENTION DES RISQUES PSYCHOSOCIAUX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505745" y="3735751"/>
            <a:ext cx="9589273" cy="1509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30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Prévention secondaire</a:t>
            </a:r>
            <a:endParaRPr lang="fr-FR" dirty="0">
              <a:solidFill>
                <a:srgbClr val="00206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211750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644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555142"/>
              </p:ext>
            </p:extLst>
          </p:nvPr>
        </p:nvGraphicFramePr>
        <p:xfrm>
          <a:off x="755371" y="3962399"/>
          <a:ext cx="11025811" cy="2842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181047"/>
              </p:ext>
            </p:extLst>
          </p:nvPr>
        </p:nvGraphicFramePr>
        <p:xfrm>
          <a:off x="424067" y="962646"/>
          <a:ext cx="11688418" cy="2782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Ellipse 10"/>
          <p:cNvSpPr/>
          <p:nvPr/>
        </p:nvSpPr>
        <p:spPr>
          <a:xfrm>
            <a:off x="11224591" y="6665843"/>
            <a:ext cx="145774" cy="192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1466443" y="6642651"/>
            <a:ext cx="145774" cy="192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1708295" y="6642651"/>
            <a:ext cx="145774" cy="192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874059" y="376518"/>
            <a:ext cx="5634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C0099"/>
                </a:solidFill>
              </a:rPr>
              <a:t>Formations Prévention secondaire</a:t>
            </a:r>
            <a:endParaRPr lang="fr-FR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57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Prévention tertiaire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183353"/>
              </p:ext>
            </p:extLst>
          </p:nvPr>
        </p:nvGraphicFramePr>
        <p:xfrm>
          <a:off x="1072291" y="2050552"/>
          <a:ext cx="10273058" cy="4415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169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281" y="1"/>
            <a:ext cx="50235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7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8117" y="231624"/>
            <a:ext cx="10726323" cy="441038"/>
          </a:xfrm>
        </p:spPr>
        <p:txBody>
          <a:bodyPr>
            <a:noAutofit/>
          </a:bodyPr>
          <a:lstStyle/>
          <a:p>
            <a:r>
              <a:rPr lang="fr-FR" sz="1800" dirty="0" smtClean="0"/>
              <a:t>Accompagnement des personnels : Dans l’institution vers qui l’agent peut il s’adresser</a:t>
            </a:r>
            <a:endParaRPr lang="fr-FR" sz="18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737926196"/>
              </p:ext>
            </p:extLst>
          </p:nvPr>
        </p:nvGraphicFramePr>
        <p:xfrm>
          <a:off x="-187435" y="767256"/>
          <a:ext cx="11622690" cy="5980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735785" y="3273998"/>
            <a:ext cx="1776249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Le personnel peut s’adresser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9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Drh – Division des personnels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« Obligation pour l’employeur d’assurer la sécurité et la santé des travailleurs dans tous les aspects du travail y compris la violence au travail »</a:t>
            </a:r>
          </a:p>
          <a:p>
            <a:pPr marL="0" indent="0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Groupe de travail RH – Santé – Social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Mutation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Dispositifs (PACD, allègements…)</a:t>
            </a:r>
          </a:p>
          <a:p>
            <a:endParaRPr lang="fr-FR" dirty="0" smtClean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Echanges avec les établissements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0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À bandes">
  <a:themeElements>
    <a:clrScheme name="À bande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À bande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À bande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 de couleurs]]</Template>
  <TotalTime>975</TotalTime>
  <Words>835</Words>
  <Application>Microsoft Office PowerPoint</Application>
  <PresentationFormat>Personnalisé</PresentationFormat>
  <Paragraphs>142</Paragraphs>
  <Slides>14</Slides>
  <Notes>0</Notes>
  <HiddenSlides>5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À bandes</vt:lpstr>
      <vt:lpstr>L’action de l’académie dans la prévention des violences</vt:lpstr>
      <vt:lpstr>Prévention primaire</vt:lpstr>
      <vt:lpstr>Présentation PowerPoint</vt:lpstr>
      <vt:lpstr>Prévention secondaire</vt:lpstr>
      <vt:lpstr>Présentation PowerPoint</vt:lpstr>
      <vt:lpstr>Prévention tertiaire</vt:lpstr>
      <vt:lpstr>Présentation PowerPoint</vt:lpstr>
      <vt:lpstr>Accompagnement des personnels : Dans l’institution vers qui l’agent peut il s’adresser</vt:lpstr>
      <vt:lpstr>Drh – Division des personnels</vt:lpstr>
      <vt:lpstr>Conseiller mobilité carrière - Coordonatrice GAAP Caroline Tessier,  psychologue du travail   caroline.Tessier@ac-clermont.Fr  04 73 99 34 98  </vt:lpstr>
      <vt:lpstr>Service social</vt:lpstr>
      <vt:lpstr>Service médical</vt:lpstr>
      <vt:lpstr>PERSONNELS RESSOURCES</vt:lpstr>
      <vt:lpstr>PERSONNELS RESSOURCES</vt:lpstr>
    </vt:vector>
  </TitlesOfParts>
  <Company>Academie de Clermont-Fd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L’accompagnement des personnels</dc:title>
  <dc:creator>Isabelle COUDERC</dc:creator>
  <cp:lastModifiedBy>Stephanie PERSON</cp:lastModifiedBy>
  <cp:revision>59</cp:revision>
  <cp:lastPrinted>2018-05-17T14:32:17Z</cp:lastPrinted>
  <dcterms:created xsi:type="dcterms:W3CDTF">2018-05-13T20:02:26Z</dcterms:created>
  <dcterms:modified xsi:type="dcterms:W3CDTF">2018-05-18T08:00:33Z</dcterms:modified>
</cp:coreProperties>
</file>